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2" r:id="rId17"/>
    <p:sldId id="273" r:id="rId18"/>
    <p:sldId id="274" r:id="rId19"/>
    <p:sldId id="275" r:id="rId20"/>
    <p:sldId id="278" r:id="rId21"/>
    <p:sldId id="279" r:id="rId22"/>
    <p:sldId id="280" r:id="rId23"/>
    <p:sldId id="276" r:id="rId24"/>
    <p:sldId id="277" r:id="rId25"/>
    <p:sldId id="271" r:id="rId26"/>
    <p:sldId id="284" r:id="rId27"/>
    <p:sldId id="287" r:id="rId28"/>
    <p:sldId id="289" r:id="rId29"/>
    <p:sldId id="286" r:id="rId30"/>
    <p:sldId id="290" r:id="rId31"/>
    <p:sldId id="291" r:id="rId32"/>
    <p:sldId id="288" r:id="rId33"/>
  </p:sldIdLst>
  <p:sldSz cx="12192000" cy="6858000"/>
  <p:notesSz cx="6858000" cy="9144000"/>
  <p:defaultTextStyle>
    <a:defPPr>
      <a:defRPr lang="nl-B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70"/>
    <p:restoredTop sz="86435"/>
  </p:normalViewPr>
  <p:slideViewPr>
    <p:cSldViewPr snapToGrid="0">
      <p:cViewPr varScale="1">
        <p:scale>
          <a:sx n="105" d="100"/>
          <a:sy n="105" d="100"/>
        </p:scale>
        <p:origin x="2040" y="18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9327BB-2BE4-1445-99F1-57158C0248F2}" type="datetimeFigureOut">
              <a:rPr lang="nl-BE" smtClean="0"/>
              <a:t>14/12/2024</a:t>
            </a:fld>
            <a:endParaRPr lang="nl-BE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BE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61BA4F-18F1-754C-95E3-B206E8C1E336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0150667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5263480-8B25-E9AA-89FF-3855EB5E9DF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D56F121C-71CA-886F-2BA9-580588D607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6890D0A-005B-F845-56E3-B9AF65883C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14/12/2024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608271CA-693D-B8E1-88D6-CB1338F305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A6F7644D-783E-12C5-73D2-378F8A60BF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0490107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9027449-3EEF-067C-E590-E97BAE9ECD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874E6BED-2C6B-2707-4C10-EEC27DC8188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86BB3C1A-8326-A9AC-A3F9-BF68421BDB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14/12/2024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FB957D64-71B0-565E-7030-E215841FA2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3FF6702D-12C3-5C82-08FD-1D1DDA8C72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3146309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658FB5DB-0130-B1CE-A25D-BA50B6C2B40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CABE30CB-5AF5-2AE6-1434-46A20D91BEB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882D98C9-30A5-7610-15E3-B9F17C621A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14/12/2024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BB316AD0-3A95-4F5E-9029-24739855B9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12C4356-D900-87A8-5844-D474F07329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4071696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87B9B2E-EC70-BFBF-522C-EC69C5D145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814754A-95A6-703D-817B-CC7F386D38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6DDD3C9A-1816-5902-5117-2121D340B7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14/12/2024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D458B1A-0D85-1763-477E-B4CD4FD5F3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8BF42EEA-4E97-AA06-7023-72746D92D0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0108296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CA96572-6D72-3DCD-E57F-8341BC138A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95FF285F-5A7D-1708-DAD5-5264236003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A31267B-B06F-F4BB-CC55-E2AA782C61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14/12/2024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103B6903-E41E-72DD-8B21-5A01A7204B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3A58AA8D-572E-E4BF-4E2F-B09226937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1094505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AB5A2D7-CEAD-2CEA-AB87-482509B512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64B4DEA-6E25-5125-5DB2-AC4A6B68513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60BABB20-FA98-1F74-F2C5-FBA5848173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5F08948E-7CD5-3CCF-C4C8-87C58AD513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14/12/2024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C75FAC1B-EA58-6F5F-BACB-4DCA98C234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7B57429D-AA5F-8CF2-E723-AB3D997037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3896892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EFCCE09-A828-0184-2776-5AB13671EE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51D7F9E7-1671-F622-438D-51DFACCDAE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5A34151B-AEBD-F597-217F-B51365CF07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6067035C-5F28-CFF2-0586-614261C39B4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66C63276-4F1E-BD5C-BF59-3B5A00E3C79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034A37A8-C35B-87CF-26B3-97FF133765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14/12/2024</a:t>
            </a:fld>
            <a:endParaRPr lang="nl-BE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3C9EAB66-9354-EA39-6391-C18D36C432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8279BB7F-4C30-C0DD-C94C-B1C0E9A772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7028635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1F22664-A695-89B8-98AF-CF27A84AD8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DAB50DAE-B3BD-A32B-387F-ADA49080E8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14/12/2024</a:t>
            </a:fld>
            <a:endParaRPr lang="nl-BE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9AD77AA4-A29F-B811-E873-1A6444EAB7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9F30AE9D-06AF-6C3A-E53D-407CB7229D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666262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3BB11DE5-F3C8-D6A6-9F21-5F1DDEA58C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14/12/2024</a:t>
            </a:fld>
            <a:endParaRPr lang="nl-BE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3EA538C9-F11B-2A77-F7E4-2B044A9E50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54C79645-B4D5-EE4B-10CF-C4C402670E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4469890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687F38A-4932-857B-6473-60E2332877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35AA13D6-EE65-2D6E-929E-67D55A4CB1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39D0867F-28D8-7A97-4BCC-4B75CB48B9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E32530D6-E57A-CB0F-E146-A2768238FA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14/12/2024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695BB21E-1AA5-D99F-AD56-9C1429CBC8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D6090FAE-239E-0694-33BD-ADCF8C083E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5923207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4CDFE89-C43B-90FF-FFF5-776F981890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7956B92C-1895-8200-283B-E35EAEBAA3E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BE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7BFE4104-633A-7FA7-5C62-BD2D269CB4D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F8D84E39-CEAA-0EC7-3C28-C14A5769E7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14/12/2024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DA1463C5-033D-BB6B-BA02-C111B23F06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6B4207FA-5D87-49F9-A723-7BE004683A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5071768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1800441C-4951-1702-6E70-CFCA5D1192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B200603C-F7DD-6E13-244C-D430C7179C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68C6001-8994-1D8D-9318-20C361DE1A0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C99669-9FEC-F749-8534-9216BCD9712B}" type="datetimeFigureOut">
              <a:rPr lang="nl-BE" smtClean="0"/>
              <a:t>14/12/2024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65E57ED-563D-C4F8-8DE5-06AF041E771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CBBECF8-9CF0-BA99-E77B-BA3D806D54D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978525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8AC_RMIqCyQ" TargetMode="External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www.onderwijskiezer.be/v2/secundair/sec_studiedomeinen.php" TargetMode="External"/><Relationship Id="rId4" Type="http://schemas.openxmlformats.org/officeDocument/2006/relationships/hyperlink" Target="https://www.beroepenhuis.be/talentenkaart-het-beroepenhuis/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vanbasisnaarsecundair.be/vind-een-studierichting" TargetMode="External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www.klasse.be/73458/nieuw-model-studieaanbod-secundair/" TargetMode="External"/><Relationship Id="rId4" Type="http://schemas.openxmlformats.org/officeDocument/2006/relationships/hyperlink" Target="https://www.onderwijskiezer.be/v2/secundair/sec_modernisering.php" TargetMode="Externa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sporza.be/nl/2024/07/30/het-verhaal-achter-de-strafste-foto-van-de-spelen-verteld-door-de-maker-zelf-plots-ontplofte-mijn-telefoon~1722329519172/" TargetMode="External"/><Relationship Id="rId7" Type="http://schemas.openxmlformats.org/officeDocument/2006/relationships/hyperlink" Target="https://www.onderwijskiezer.be/ilike_basic_v2/ilike_intro.php" TargetMode="External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kr8cht.be/login" TargetMode="External"/><Relationship Id="rId5" Type="http://schemas.openxmlformats.org/officeDocument/2006/relationships/hyperlink" Target="https://www.beroepenhuis.be/product/talentverkend/" TargetMode="External"/><Relationship Id="rId4" Type="http://schemas.openxmlformats.org/officeDocument/2006/relationships/hyperlink" Target="https://www.beroepenhuis.be/talentenkaart-het-beroepenhuis/" TargetMode="Externa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Layout" Target="../slideLayouts/slideLayout1.xml"/><Relationship Id="rId1" Type="http://schemas.openxmlformats.org/officeDocument/2006/relationships/video" Target="https://www.youtube.com/embed/8AC_RMIqCyQ?feature=oembed" TargetMode="External"/><Relationship Id="rId4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5251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43736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28732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37912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25383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00963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075082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385728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938463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982339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95164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399306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749597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314970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hthoek 1">
            <a:hlinkClick r:id="rId3"/>
            <a:extLst>
              <a:ext uri="{FF2B5EF4-FFF2-40B4-BE49-F238E27FC236}">
                <a16:creationId xmlns:a16="http://schemas.microsoft.com/office/drawing/2014/main" id="{2A45224D-9A10-54AC-2DC5-4DA86E13D4A6}"/>
              </a:ext>
            </a:extLst>
          </p:cNvPr>
          <p:cNvSpPr/>
          <p:nvPr/>
        </p:nvSpPr>
        <p:spPr>
          <a:xfrm>
            <a:off x="450937" y="2968668"/>
            <a:ext cx="1340285" cy="2505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3" name="Rechthoek 2">
            <a:hlinkClick r:id="rId4"/>
            <a:extLst>
              <a:ext uri="{FF2B5EF4-FFF2-40B4-BE49-F238E27FC236}">
                <a16:creationId xmlns:a16="http://schemas.microsoft.com/office/drawing/2014/main" id="{56425029-283F-084C-9615-9877B0ECCEAC}"/>
              </a:ext>
            </a:extLst>
          </p:cNvPr>
          <p:cNvSpPr/>
          <p:nvPr/>
        </p:nvSpPr>
        <p:spPr>
          <a:xfrm>
            <a:off x="1728592" y="5110618"/>
            <a:ext cx="2217107" cy="2505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4" name="Rechthoek 3">
            <a:hlinkClick r:id="rId5"/>
            <a:extLst>
              <a:ext uri="{FF2B5EF4-FFF2-40B4-BE49-F238E27FC236}">
                <a16:creationId xmlns:a16="http://schemas.microsoft.com/office/drawing/2014/main" id="{E9D4DC69-D125-0E94-F3FC-81F6AEC6CC63}"/>
              </a:ext>
            </a:extLst>
          </p:cNvPr>
          <p:cNvSpPr/>
          <p:nvPr/>
        </p:nvSpPr>
        <p:spPr>
          <a:xfrm>
            <a:off x="6250488" y="5311035"/>
            <a:ext cx="1728591" cy="2505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57757586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hthoek 1">
            <a:hlinkClick r:id="rId3"/>
            <a:extLst>
              <a:ext uri="{FF2B5EF4-FFF2-40B4-BE49-F238E27FC236}">
                <a16:creationId xmlns:a16="http://schemas.microsoft.com/office/drawing/2014/main" id="{893DD181-279A-46AB-CAFD-E0DEFE039451}"/>
              </a:ext>
            </a:extLst>
          </p:cNvPr>
          <p:cNvSpPr/>
          <p:nvPr/>
        </p:nvSpPr>
        <p:spPr>
          <a:xfrm>
            <a:off x="438412" y="4384110"/>
            <a:ext cx="3131506" cy="1878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3" name="Rechthoek 2">
            <a:hlinkClick r:id="rId4"/>
            <a:extLst>
              <a:ext uri="{FF2B5EF4-FFF2-40B4-BE49-F238E27FC236}">
                <a16:creationId xmlns:a16="http://schemas.microsoft.com/office/drawing/2014/main" id="{5643136E-99D4-A1C2-A01E-000FB7D344DE}"/>
              </a:ext>
            </a:extLst>
          </p:cNvPr>
          <p:cNvSpPr/>
          <p:nvPr/>
        </p:nvSpPr>
        <p:spPr>
          <a:xfrm>
            <a:off x="463463" y="4584526"/>
            <a:ext cx="4434213" cy="1878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4" name="Rechthoek 3">
            <a:hlinkClick r:id="rId5"/>
            <a:extLst>
              <a:ext uri="{FF2B5EF4-FFF2-40B4-BE49-F238E27FC236}">
                <a16:creationId xmlns:a16="http://schemas.microsoft.com/office/drawing/2014/main" id="{40715587-D834-88FF-14F9-A62BAFB6F041}"/>
              </a:ext>
            </a:extLst>
          </p:cNvPr>
          <p:cNvSpPr/>
          <p:nvPr/>
        </p:nvSpPr>
        <p:spPr>
          <a:xfrm>
            <a:off x="450938" y="4809995"/>
            <a:ext cx="2830882" cy="1878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77721103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124858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hthoek 1">
            <a:hlinkClick r:id="rId3"/>
            <a:extLst>
              <a:ext uri="{FF2B5EF4-FFF2-40B4-BE49-F238E27FC236}">
                <a16:creationId xmlns:a16="http://schemas.microsoft.com/office/drawing/2014/main" id="{FA58F9A8-0B2E-E2B2-DE50-78EFAB2415E5}"/>
              </a:ext>
            </a:extLst>
          </p:cNvPr>
          <p:cNvSpPr/>
          <p:nvPr/>
        </p:nvSpPr>
        <p:spPr>
          <a:xfrm>
            <a:off x="6250489" y="2906038"/>
            <a:ext cx="1102289" cy="1503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3" name="Rechthoek 2">
            <a:hlinkClick r:id="rId3"/>
            <a:extLst>
              <a:ext uri="{FF2B5EF4-FFF2-40B4-BE49-F238E27FC236}">
                <a16:creationId xmlns:a16="http://schemas.microsoft.com/office/drawing/2014/main" id="{2F4EC4B9-775B-034E-3A07-B1455889C2A9}"/>
              </a:ext>
            </a:extLst>
          </p:cNvPr>
          <p:cNvSpPr/>
          <p:nvPr/>
        </p:nvSpPr>
        <p:spPr>
          <a:xfrm>
            <a:off x="11448791" y="2705622"/>
            <a:ext cx="338202" cy="1503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4" name="Rechthoek 3">
            <a:hlinkClick r:id="rId4"/>
            <a:extLst>
              <a:ext uri="{FF2B5EF4-FFF2-40B4-BE49-F238E27FC236}">
                <a16:creationId xmlns:a16="http://schemas.microsoft.com/office/drawing/2014/main" id="{315B4107-938D-1672-C6DB-F6A9B6B42A39}"/>
              </a:ext>
            </a:extLst>
          </p:cNvPr>
          <p:cNvSpPr/>
          <p:nvPr/>
        </p:nvSpPr>
        <p:spPr>
          <a:xfrm>
            <a:off x="8054237" y="4659682"/>
            <a:ext cx="1039659" cy="1753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5" name="Rechthoek 4">
            <a:hlinkClick r:id="rId5"/>
            <a:extLst>
              <a:ext uri="{FF2B5EF4-FFF2-40B4-BE49-F238E27FC236}">
                <a16:creationId xmlns:a16="http://schemas.microsoft.com/office/drawing/2014/main" id="{86F67328-FA9E-57F7-9D23-ABD37C37B7E0}"/>
              </a:ext>
            </a:extLst>
          </p:cNvPr>
          <p:cNvSpPr/>
          <p:nvPr/>
        </p:nvSpPr>
        <p:spPr>
          <a:xfrm>
            <a:off x="7302676" y="4885149"/>
            <a:ext cx="2430047" cy="1503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6" name="Rechthoek 5">
            <a:hlinkClick r:id="rId6"/>
            <a:extLst>
              <a:ext uri="{FF2B5EF4-FFF2-40B4-BE49-F238E27FC236}">
                <a16:creationId xmlns:a16="http://schemas.microsoft.com/office/drawing/2014/main" id="{CFAE1681-E29E-6689-2906-F7831B0DE221}"/>
              </a:ext>
            </a:extLst>
          </p:cNvPr>
          <p:cNvSpPr/>
          <p:nvPr/>
        </p:nvSpPr>
        <p:spPr>
          <a:xfrm>
            <a:off x="8855905" y="5498924"/>
            <a:ext cx="1402912" cy="1503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7" name="Rechthoek 6">
            <a:hlinkClick r:id="rId7"/>
            <a:extLst>
              <a:ext uri="{FF2B5EF4-FFF2-40B4-BE49-F238E27FC236}">
                <a16:creationId xmlns:a16="http://schemas.microsoft.com/office/drawing/2014/main" id="{269024A3-4D1B-DF92-51B2-C9990B31C442}"/>
              </a:ext>
            </a:extLst>
          </p:cNvPr>
          <p:cNvSpPr/>
          <p:nvPr/>
        </p:nvSpPr>
        <p:spPr>
          <a:xfrm>
            <a:off x="10935225" y="5348612"/>
            <a:ext cx="851768" cy="1503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8" name="Rechthoek 7">
            <a:hlinkClick r:id="rId7"/>
            <a:extLst>
              <a:ext uri="{FF2B5EF4-FFF2-40B4-BE49-F238E27FC236}">
                <a16:creationId xmlns:a16="http://schemas.microsoft.com/office/drawing/2014/main" id="{3C1AAADA-E2BA-262F-F771-17F0A13833A2}"/>
              </a:ext>
            </a:extLst>
          </p:cNvPr>
          <p:cNvSpPr/>
          <p:nvPr/>
        </p:nvSpPr>
        <p:spPr>
          <a:xfrm>
            <a:off x="6513538" y="5498924"/>
            <a:ext cx="977026" cy="1503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38879731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585C4E28-3C41-7B2B-68B1-DF47949C8AC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072393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585C4E28-3C41-7B2B-68B1-DF47949C8AC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 rot="16200000">
            <a:off x="2523818" y="-1167894"/>
            <a:ext cx="6600077" cy="9339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241618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585C4E28-3C41-7B2B-68B1-DF47949C8AC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 rot="16200000">
            <a:off x="2523818" y="-1167893"/>
            <a:ext cx="6600077" cy="9339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717941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585C4E28-3C41-7B2B-68B1-DF47949C8AC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3715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Onlinemedia 1" descr="Sportfotograaf Tomas Sisk">
            <a:hlinkClick r:id="" action="ppaction://media"/>
            <a:extLst>
              <a:ext uri="{FF2B5EF4-FFF2-40B4-BE49-F238E27FC236}">
                <a16:creationId xmlns:a16="http://schemas.microsoft.com/office/drawing/2014/main" id="{8964A41A-6C51-3BD0-B5F8-C0A6BDA99D64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3949178" y="1283482"/>
            <a:ext cx="6284586" cy="3550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2477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585C4E28-3C41-7B2B-68B1-DF47949C8AC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54019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585C4E28-3C41-7B2B-68B1-DF47949C8AC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58477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585C4E28-3C41-7B2B-68B1-DF47949C8AC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Afbeelding 1">
            <a:extLst>
              <a:ext uri="{FF2B5EF4-FFF2-40B4-BE49-F238E27FC236}">
                <a16:creationId xmlns:a16="http://schemas.microsoft.com/office/drawing/2014/main" id="{63B3EE23-E5D9-317E-3E86-0A69AB10B30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0886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07310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73809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23124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44313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5910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0154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7482921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848</TotalTime>
  <Words>0</Words>
  <Application>Microsoft Macintosh PowerPoint</Application>
  <PresentationFormat>Breedbeeld</PresentationFormat>
  <Paragraphs>0</Paragraphs>
  <Slides>32</Slides>
  <Notes>0</Notes>
  <HiddenSlides>0</HiddenSlides>
  <MMClips>1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32</vt:i4>
      </vt:variant>
    </vt:vector>
  </HeadingPairs>
  <TitlesOfParts>
    <vt:vector size="36" baseType="lpstr">
      <vt:lpstr>Arial</vt:lpstr>
      <vt:lpstr>Calibri</vt:lpstr>
      <vt:lpstr>Calibri Light</vt:lpstr>
      <vt:lpstr>Kantoorthema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Veerle Pellens</dc:creator>
  <cp:lastModifiedBy>Veerle Pellens</cp:lastModifiedBy>
  <cp:revision>43</cp:revision>
  <cp:lastPrinted>2024-03-01T20:12:49Z</cp:lastPrinted>
  <dcterms:created xsi:type="dcterms:W3CDTF">2024-03-01T18:24:31Z</dcterms:created>
  <dcterms:modified xsi:type="dcterms:W3CDTF">2024-12-14T18:45:05Z</dcterms:modified>
</cp:coreProperties>
</file>