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8" r:id="rId27"/>
    <p:sldId id="287" r:id="rId28"/>
    <p:sldId id="286" r:id="rId29"/>
    <p:sldId id="285" r:id="rId30"/>
    <p:sldId id="284" r:id="rId31"/>
    <p:sldId id="283" r:id="rId32"/>
    <p:sldId id="282" r:id="rId33"/>
    <p:sldId id="289" r:id="rId34"/>
    <p:sldId id="290" r:id="rId35"/>
    <p:sldId id="291" r:id="rId36"/>
    <p:sldId id="292" r:id="rId37"/>
    <p:sldId id="293" r:id="rId38"/>
    <p:sldId id="294" r:id="rId39"/>
    <p:sldId id="295" r:id="rId40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6435"/>
  </p:normalViewPr>
  <p:slideViewPr>
    <p:cSldViewPr snapToGrid="0">
      <p:cViewPr>
        <p:scale>
          <a:sx n="95" d="100"/>
          <a:sy n="95" d="100"/>
        </p:scale>
        <p:origin x="2416" y="3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_cxTS-FDSL0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onderwijskiezer.be/v2/secundair/sec_studiedomeinen.php" TargetMode="External"/><Relationship Id="rId4" Type="http://schemas.openxmlformats.org/officeDocument/2006/relationships/hyperlink" Target="https://www.beroepenhuis.be/talentenkaart-het-beroepenhuis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vanbasisnaarsecundair.be/vind-een-studierichting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klasse.be/73458/nieuw-model-studieaanbod-secundair/" TargetMode="External"/><Relationship Id="rId4" Type="http://schemas.openxmlformats.org/officeDocument/2006/relationships/hyperlink" Target="https://www.onderwijskiezer.be/v2/secundair/sec_modernisering.php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kr8cht.be/login" TargetMode="External"/><Relationship Id="rId3" Type="http://schemas.openxmlformats.org/officeDocument/2006/relationships/hyperlink" Target="https://www.beroepenhuis.be/talentenkaart-het-beroepenhuis/" TargetMode="External"/><Relationship Id="rId7" Type="http://schemas.openxmlformats.org/officeDocument/2006/relationships/hyperlink" Target="https://www.moev.be/vip2024-lespakket/leven-van-jonge-topsporter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oev.be/vip2024-lespakket/spelen-in-4-themas" TargetMode="External"/><Relationship Id="rId5" Type="http://schemas.openxmlformats.org/officeDocument/2006/relationships/hyperlink" Target="https://www.onderwijskiezer.be/ilike_basic_v2/ilike_intro.php" TargetMode="External"/><Relationship Id="rId4" Type="http://schemas.openxmlformats.org/officeDocument/2006/relationships/hyperlink" Target="https://www.beroepenhuis.be/product/talentverkend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_cxTS-FDSL0?feature=oembed" TargetMode="Externa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943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351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572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48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705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071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889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5072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92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48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7063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891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9920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CD34FAF8-9B39-3774-B5D8-9275678FA355}"/>
              </a:ext>
            </a:extLst>
          </p:cNvPr>
          <p:cNvSpPr/>
          <p:nvPr/>
        </p:nvSpPr>
        <p:spPr>
          <a:xfrm>
            <a:off x="450937" y="3006247"/>
            <a:ext cx="1302707" cy="21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A24BB874-F6C6-F581-E33E-FA1F4327354C}"/>
              </a:ext>
            </a:extLst>
          </p:cNvPr>
          <p:cNvSpPr/>
          <p:nvPr/>
        </p:nvSpPr>
        <p:spPr>
          <a:xfrm>
            <a:off x="1553227" y="5135671"/>
            <a:ext cx="2404998" cy="21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0D091B43-A0F3-D445-38F1-4FBF2FE36491}"/>
              </a:ext>
            </a:extLst>
          </p:cNvPr>
          <p:cNvSpPr/>
          <p:nvPr/>
        </p:nvSpPr>
        <p:spPr>
          <a:xfrm>
            <a:off x="6225435" y="5285984"/>
            <a:ext cx="1716066" cy="21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136682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F0AA0FA6-C365-4965-6821-C14A5F645246}"/>
              </a:ext>
            </a:extLst>
          </p:cNvPr>
          <p:cNvSpPr/>
          <p:nvPr/>
        </p:nvSpPr>
        <p:spPr>
          <a:xfrm>
            <a:off x="450936" y="4371584"/>
            <a:ext cx="3206663" cy="2004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57E23F98-3F8C-5E49-3A7A-F5B55E0D7C2D}"/>
              </a:ext>
            </a:extLst>
          </p:cNvPr>
          <p:cNvSpPr/>
          <p:nvPr/>
        </p:nvSpPr>
        <p:spPr>
          <a:xfrm>
            <a:off x="450936" y="4584526"/>
            <a:ext cx="4446741" cy="2004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0464F270-8259-77B2-F617-ACC1FB713D40}"/>
              </a:ext>
            </a:extLst>
          </p:cNvPr>
          <p:cNvSpPr/>
          <p:nvPr/>
        </p:nvSpPr>
        <p:spPr>
          <a:xfrm>
            <a:off x="450936" y="4835047"/>
            <a:ext cx="2805831" cy="2004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21696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8117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DB315C65-5BD7-A149-872A-11FBD6795071}"/>
              </a:ext>
            </a:extLst>
          </p:cNvPr>
          <p:cNvSpPr/>
          <p:nvPr/>
        </p:nvSpPr>
        <p:spPr>
          <a:xfrm>
            <a:off x="8066761" y="1490597"/>
            <a:ext cx="1027135" cy="162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705A3AA8-A1E2-AD61-FC8C-49DC0E06FD80}"/>
              </a:ext>
            </a:extLst>
          </p:cNvPr>
          <p:cNvSpPr/>
          <p:nvPr/>
        </p:nvSpPr>
        <p:spPr>
          <a:xfrm>
            <a:off x="7340252" y="1678488"/>
            <a:ext cx="2367419" cy="162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CB93AA92-CDE7-1A2F-0ACD-DADA66A3E9F6}"/>
              </a:ext>
            </a:extLst>
          </p:cNvPr>
          <p:cNvSpPr/>
          <p:nvPr/>
        </p:nvSpPr>
        <p:spPr>
          <a:xfrm>
            <a:off x="10922695" y="2141951"/>
            <a:ext cx="839245" cy="1377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E963B521-4845-11E1-11D6-886CE1209D56}"/>
              </a:ext>
            </a:extLst>
          </p:cNvPr>
          <p:cNvSpPr/>
          <p:nvPr/>
        </p:nvSpPr>
        <p:spPr>
          <a:xfrm>
            <a:off x="6513534" y="2317315"/>
            <a:ext cx="964504" cy="1628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455D7CC1-B329-473A-E375-86C14E0B0BC6}"/>
              </a:ext>
            </a:extLst>
          </p:cNvPr>
          <p:cNvSpPr/>
          <p:nvPr/>
        </p:nvSpPr>
        <p:spPr>
          <a:xfrm>
            <a:off x="6663846" y="2956142"/>
            <a:ext cx="3306872" cy="162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7"/>
            <a:extLst>
              <a:ext uri="{FF2B5EF4-FFF2-40B4-BE49-F238E27FC236}">
                <a16:creationId xmlns:a16="http://schemas.microsoft.com/office/drawing/2014/main" id="{3107C3A3-7E37-044B-294C-C1E0529D1A30}"/>
              </a:ext>
            </a:extLst>
          </p:cNvPr>
          <p:cNvSpPr/>
          <p:nvPr/>
        </p:nvSpPr>
        <p:spPr>
          <a:xfrm>
            <a:off x="9519780" y="3181611"/>
            <a:ext cx="2242160" cy="1377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7"/>
            <a:extLst>
              <a:ext uri="{FF2B5EF4-FFF2-40B4-BE49-F238E27FC236}">
                <a16:creationId xmlns:a16="http://schemas.microsoft.com/office/drawing/2014/main" id="{0E0CF345-5D85-0B59-9E69-5016ACFA9F3E}"/>
              </a:ext>
            </a:extLst>
          </p:cNvPr>
          <p:cNvSpPr/>
          <p:nvPr/>
        </p:nvSpPr>
        <p:spPr>
          <a:xfrm>
            <a:off x="6488481" y="3319396"/>
            <a:ext cx="526094" cy="162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hlinkClick r:id="rId8"/>
            <a:extLst>
              <a:ext uri="{FF2B5EF4-FFF2-40B4-BE49-F238E27FC236}">
                <a16:creationId xmlns:a16="http://schemas.microsoft.com/office/drawing/2014/main" id="{D004B823-B257-4789-9D9F-4AEEE823C7E6}"/>
              </a:ext>
            </a:extLst>
          </p:cNvPr>
          <p:cNvSpPr/>
          <p:nvPr/>
        </p:nvSpPr>
        <p:spPr>
          <a:xfrm>
            <a:off x="8855900" y="2317314"/>
            <a:ext cx="1427967" cy="1628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924616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545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4946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6086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087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Sportpsycholoog Eline Berings #vip2024">
            <a:hlinkClick r:id="" action="ppaction://media"/>
            <a:extLst>
              <a:ext uri="{FF2B5EF4-FFF2-40B4-BE49-F238E27FC236}">
                <a16:creationId xmlns:a16="http://schemas.microsoft.com/office/drawing/2014/main" id="{1855634C-FD45-25CE-A0D3-703D9751E78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24126" y="1245905"/>
            <a:ext cx="6359742" cy="359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12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104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21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326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239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4"/>
            <a:ext cx="6600077" cy="933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16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3"/>
            <a:ext cx="6600077" cy="93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7941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715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401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47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3B3EE23-E5D9-317E-3E86-0A69AB10B3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088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3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206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080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212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42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32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56170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0</Words>
  <Application>Microsoft Macintosh PowerPoint</Application>
  <PresentationFormat>Breedbeeld</PresentationFormat>
  <Paragraphs>0</Paragraphs>
  <Slides>39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39</vt:i4>
      </vt:variant>
    </vt:vector>
  </HeadingPairs>
  <TitlesOfParts>
    <vt:vector size="43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41</cp:revision>
  <cp:lastPrinted>2024-03-01T20:12:49Z</cp:lastPrinted>
  <dcterms:created xsi:type="dcterms:W3CDTF">2024-03-01T18:24:31Z</dcterms:created>
  <dcterms:modified xsi:type="dcterms:W3CDTF">2024-12-14T18:53:56Z</dcterms:modified>
</cp:coreProperties>
</file>