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2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92" r:id="rId27"/>
    <p:sldId id="280" r:id="rId28"/>
    <p:sldId id="283" r:id="rId29"/>
    <p:sldId id="284" r:id="rId30"/>
    <p:sldId id="287" r:id="rId31"/>
    <p:sldId id="289" r:id="rId32"/>
    <p:sldId id="286" r:id="rId33"/>
    <p:sldId id="290" r:id="rId34"/>
    <p:sldId id="291" r:id="rId35"/>
    <p:sldId id="288" r:id="rId36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G-n0zit0H0?feature=oembed" TargetMode="Externa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L1EiWEWac0M?feature=oembed" TargetMode="Externa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psporttopics.nl/thema/topsport/feit-of-fabel-sporthorloge-kan-coach-vervangen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6u7i3VdLU7o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onderwijskiezer.be/v2/secundair/sec_studiedomeinen.php" TargetMode="External"/><Relationship Id="rId5" Type="http://schemas.openxmlformats.org/officeDocument/2006/relationships/hyperlink" Target="https://www.topsporttopics.nl/thema/topsport/feit-of-fabel-sporthorloge-kan-coach-vervangen/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7" Type="http://schemas.openxmlformats.org/officeDocument/2006/relationships/hyperlink" Target="https://youtu.be/CG-n0zit0H0?feature=shared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youtube.com/watch?v=tgHxXoklRmI" TargetMode="Externa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L1EiWEWac0M?feature=shared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topsporttopics.nl/thema/topsport/feit-of-fabel-sporthorloge-kan-coach-vervangen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oev.be/vip2024-lespakket/spelen-in-4-themas" TargetMode="External"/><Relationship Id="rId3" Type="http://schemas.openxmlformats.org/officeDocument/2006/relationships/hyperlink" Target="https://www.beroepenhuis.be/product/talentverkend/" TargetMode="External"/><Relationship Id="rId7" Type="http://schemas.openxmlformats.org/officeDocument/2006/relationships/hyperlink" Target="https://www.onderwijskiezer.be/v2/extra/stem_filmpjes.php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r8cht.be/login" TargetMode="External"/><Relationship Id="rId5" Type="http://schemas.openxmlformats.org/officeDocument/2006/relationships/hyperlink" Target="https://www.onderwijskiezer.be/ilike_basic_v2/ilike_intro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oev.be/vip2024-lespakket/spelen-in-4-themas" TargetMode="External"/><Relationship Id="rId3" Type="http://schemas.openxmlformats.org/officeDocument/2006/relationships/hyperlink" Target="https://www.beroepenhuis.be/product/talentverkend/" TargetMode="External"/><Relationship Id="rId7" Type="http://schemas.openxmlformats.org/officeDocument/2006/relationships/hyperlink" Target="https://www.onderwijskiezer.be/v2/extra/stem_filmpjes.php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r8cht.be/login" TargetMode="External"/><Relationship Id="rId5" Type="http://schemas.openxmlformats.org/officeDocument/2006/relationships/hyperlink" Target="https://www.onderwijskiezer.be/ilike_basic_v2/ilike_intro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6u7i3VdLU7o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ChatGPT gebruiken om je te kwalificeren voor Parijs?">
            <a:hlinkClick r:id="" action="ppaction://media"/>
            <a:extLst>
              <a:ext uri="{FF2B5EF4-FFF2-40B4-BE49-F238E27FC236}">
                <a16:creationId xmlns:a16="http://schemas.microsoft.com/office/drawing/2014/main" id="{16E49A65-5867-4667-132F-5A9EDE4BBA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67359" y="3525642"/>
            <a:ext cx="25400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1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61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51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Hoe weet je welke sport het beste bij je past?">
            <a:hlinkClick r:id="" action="ppaction://media"/>
            <a:extLst>
              <a:ext uri="{FF2B5EF4-FFF2-40B4-BE49-F238E27FC236}">
                <a16:creationId xmlns:a16="http://schemas.microsoft.com/office/drawing/2014/main" id="{4C3A6747-ECC5-0665-2FA9-E5A2CD21995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43556" y="3751111"/>
            <a:ext cx="25400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9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97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75C39A0B-1445-FFAC-0E4C-4F1531D88E54}"/>
              </a:ext>
            </a:extLst>
          </p:cNvPr>
          <p:cNvSpPr/>
          <p:nvPr/>
        </p:nvSpPr>
        <p:spPr>
          <a:xfrm>
            <a:off x="1315233" y="4647156"/>
            <a:ext cx="450937" cy="5010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77934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639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64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038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103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231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141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127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225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DDA40B93-A67B-ADAC-E079-7DE6BE406429}"/>
              </a:ext>
            </a:extLst>
          </p:cNvPr>
          <p:cNvSpPr/>
          <p:nvPr/>
        </p:nvSpPr>
        <p:spPr>
          <a:xfrm>
            <a:off x="463463" y="3031298"/>
            <a:ext cx="1290181" cy="200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98BA4E3F-8442-55D0-2EE2-606896928A78}"/>
              </a:ext>
            </a:extLst>
          </p:cNvPr>
          <p:cNvSpPr/>
          <p:nvPr/>
        </p:nvSpPr>
        <p:spPr>
          <a:xfrm>
            <a:off x="1553228" y="5135671"/>
            <a:ext cx="2379945" cy="200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C4E10811-8208-69CA-86A1-0C879182D1FA}"/>
              </a:ext>
            </a:extLst>
          </p:cNvPr>
          <p:cNvSpPr/>
          <p:nvPr/>
        </p:nvSpPr>
        <p:spPr>
          <a:xfrm>
            <a:off x="6250488" y="5336088"/>
            <a:ext cx="1703539" cy="200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1FAE8201-483E-D3B4-B333-F7A6C78B064B}"/>
              </a:ext>
            </a:extLst>
          </p:cNvPr>
          <p:cNvSpPr/>
          <p:nvPr/>
        </p:nvSpPr>
        <p:spPr>
          <a:xfrm>
            <a:off x="6237962" y="5336088"/>
            <a:ext cx="1716065" cy="200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36521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AE9E075-0BC4-0B67-B02D-4A5CE30D2A89}"/>
              </a:ext>
            </a:extLst>
          </p:cNvPr>
          <p:cNvSpPr/>
          <p:nvPr/>
        </p:nvSpPr>
        <p:spPr>
          <a:xfrm>
            <a:off x="438411" y="4371584"/>
            <a:ext cx="3256767" cy="175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A2A05619-1B3E-2CC7-5458-1A2EF44C8F17}"/>
              </a:ext>
            </a:extLst>
          </p:cNvPr>
          <p:cNvSpPr/>
          <p:nvPr/>
        </p:nvSpPr>
        <p:spPr>
          <a:xfrm>
            <a:off x="438411" y="4559474"/>
            <a:ext cx="4459266" cy="175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64B581B9-0067-4E9F-B6E9-834E947F7DAB}"/>
              </a:ext>
            </a:extLst>
          </p:cNvPr>
          <p:cNvSpPr/>
          <p:nvPr/>
        </p:nvSpPr>
        <p:spPr>
          <a:xfrm>
            <a:off x="438411" y="4784943"/>
            <a:ext cx="2880986" cy="175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4163EE1E-F3A8-E0DA-34E1-A5F795283BC3}"/>
              </a:ext>
            </a:extLst>
          </p:cNvPr>
          <p:cNvSpPr/>
          <p:nvPr/>
        </p:nvSpPr>
        <p:spPr>
          <a:xfrm>
            <a:off x="6275539" y="6338170"/>
            <a:ext cx="4020855" cy="162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7"/>
            <a:extLst>
              <a:ext uri="{FF2B5EF4-FFF2-40B4-BE49-F238E27FC236}">
                <a16:creationId xmlns:a16="http://schemas.microsoft.com/office/drawing/2014/main" id="{2C3741EF-AA9A-C2D5-057D-933B393ED31E}"/>
              </a:ext>
            </a:extLst>
          </p:cNvPr>
          <p:cNvSpPr/>
          <p:nvPr/>
        </p:nvSpPr>
        <p:spPr>
          <a:xfrm>
            <a:off x="6250488" y="5523978"/>
            <a:ext cx="1515650" cy="162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DF37B5B3-22B6-81E5-F2EC-A14F10407035}"/>
              </a:ext>
            </a:extLst>
          </p:cNvPr>
          <p:cNvSpPr/>
          <p:nvPr/>
        </p:nvSpPr>
        <p:spPr>
          <a:xfrm>
            <a:off x="11073009" y="5348614"/>
            <a:ext cx="701457" cy="150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64762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57D2BA08-661E-CFA8-FE66-FBE3DE7E2D38}"/>
              </a:ext>
            </a:extLst>
          </p:cNvPr>
          <p:cNvSpPr/>
          <p:nvPr/>
        </p:nvSpPr>
        <p:spPr>
          <a:xfrm>
            <a:off x="413359" y="4684734"/>
            <a:ext cx="1014608" cy="175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44520C69-4BFF-258A-4DEB-6D3F07708726}"/>
              </a:ext>
            </a:extLst>
          </p:cNvPr>
          <p:cNvSpPr/>
          <p:nvPr/>
        </p:nvSpPr>
        <p:spPr>
          <a:xfrm>
            <a:off x="6237961" y="1941534"/>
            <a:ext cx="1014608" cy="1753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905354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8BCF5F95-6A6A-B4D0-C5A8-9109F909E218}"/>
              </a:ext>
            </a:extLst>
          </p:cNvPr>
          <p:cNvSpPr/>
          <p:nvPr/>
        </p:nvSpPr>
        <p:spPr>
          <a:xfrm>
            <a:off x="7290148" y="2342367"/>
            <a:ext cx="2404997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92C3FBE-A43C-93E6-7085-0064B1110ECD}"/>
              </a:ext>
            </a:extLst>
          </p:cNvPr>
          <p:cNvSpPr/>
          <p:nvPr/>
        </p:nvSpPr>
        <p:spPr>
          <a:xfrm>
            <a:off x="8041711" y="2154477"/>
            <a:ext cx="1052186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436E0F2E-9A08-B97E-B27B-3FB266E1B1E8}"/>
              </a:ext>
            </a:extLst>
          </p:cNvPr>
          <p:cNvSpPr/>
          <p:nvPr/>
        </p:nvSpPr>
        <p:spPr>
          <a:xfrm>
            <a:off x="6513536" y="2968669"/>
            <a:ext cx="951976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7584512E-872B-E0E1-FA7A-AADC28F2F477}"/>
              </a:ext>
            </a:extLst>
          </p:cNvPr>
          <p:cNvSpPr/>
          <p:nvPr/>
        </p:nvSpPr>
        <p:spPr>
          <a:xfrm>
            <a:off x="10935224" y="2780778"/>
            <a:ext cx="839242" cy="150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A87BE791-A8B4-FEAD-BE4A-12596E988E2A}"/>
              </a:ext>
            </a:extLst>
          </p:cNvPr>
          <p:cNvSpPr/>
          <p:nvPr/>
        </p:nvSpPr>
        <p:spPr>
          <a:xfrm>
            <a:off x="8855904" y="2981195"/>
            <a:ext cx="1415438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ED3D803D-4BC8-7B40-7BDC-EC3EE77ECEB0}"/>
              </a:ext>
            </a:extLst>
          </p:cNvPr>
          <p:cNvSpPr/>
          <p:nvPr/>
        </p:nvSpPr>
        <p:spPr>
          <a:xfrm>
            <a:off x="8943586" y="3795386"/>
            <a:ext cx="1816272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8"/>
            <a:extLst>
              <a:ext uri="{FF2B5EF4-FFF2-40B4-BE49-F238E27FC236}">
                <a16:creationId xmlns:a16="http://schemas.microsoft.com/office/drawing/2014/main" id="{AD825722-16F7-39C6-439C-D88726A4E1E2}"/>
              </a:ext>
            </a:extLst>
          </p:cNvPr>
          <p:cNvSpPr/>
          <p:nvPr/>
        </p:nvSpPr>
        <p:spPr>
          <a:xfrm>
            <a:off x="6663849" y="4058433"/>
            <a:ext cx="3732754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839656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8BCF5F95-6A6A-B4D0-C5A8-9109F909E218}"/>
              </a:ext>
            </a:extLst>
          </p:cNvPr>
          <p:cNvSpPr/>
          <p:nvPr/>
        </p:nvSpPr>
        <p:spPr>
          <a:xfrm>
            <a:off x="7290148" y="2342367"/>
            <a:ext cx="2404997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92C3FBE-A43C-93E6-7085-0064B1110ECD}"/>
              </a:ext>
            </a:extLst>
          </p:cNvPr>
          <p:cNvSpPr/>
          <p:nvPr/>
        </p:nvSpPr>
        <p:spPr>
          <a:xfrm>
            <a:off x="8041711" y="2154477"/>
            <a:ext cx="1052186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436E0F2E-9A08-B97E-B27B-3FB266E1B1E8}"/>
              </a:ext>
            </a:extLst>
          </p:cNvPr>
          <p:cNvSpPr/>
          <p:nvPr/>
        </p:nvSpPr>
        <p:spPr>
          <a:xfrm>
            <a:off x="6513536" y="2968669"/>
            <a:ext cx="951976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7584512E-872B-E0E1-FA7A-AADC28F2F477}"/>
              </a:ext>
            </a:extLst>
          </p:cNvPr>
          <p:cNvSpPr/>
          <p:nvPr/>
        </p:nvSpPr>
        <p:spPr>
          <a:xfrm>
            <a:off x="10935224" y="2780778"/>
            <a:ext cx="839242" cy="150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A87BE791-A8B4-FEAD-BE4A-12596E988E2A}"/>
              </a:ext>
            </a:extLst>
          </p:cNvPr>
          <p:cNvSpPr/>
          <p:nvPr/>
        </p:nvSpPr>
        <p:spPr>
          <a:xfrm>
            <a:off x="8855904" y="2981195"/>
            <a:ext cx="1415438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ED3D803D-4BC8-7B40-7BDC-EC3EE77ECEB0}"/>
              </a:ext>
            </a:extLst>
          </p:cNvPr>
          <p:cNvSpPr/>
          <p:nvPr/>
        </p:nvSpPr>
        <p:spPr>
          <a:xfrm>
            <a:off x="8943586" y="3795386"/>
            <a:ext cx="1816272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8"/>
            <a:extLst>
              <a:ext uri="{FF2B5EF4-FFF2-40B4-BE49-F238E27FC236}">
                <a16:creationId xmlns:a16="http://schemas.microsoft.com/office/drawing/2014/main" id="{AD825722-16F7-39C6-439C-D88726A4E1E2}"/>
              </a:ext>
            </a:extLst>
          </p:cNvPr>
          <p:cNvSpPr/>
          <p:nvPr/>
        </p:nvSpPr>
        <p:spPr>
          <a:xfrm>
            <a:off x="6663849" y="4080205"/>
            <a:ext cx="3732754" cy="1377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1456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85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Sportwetenschapper Arne Jaspers #vip2024">
            <a:hlinkClick r:id="" action="ppaction://media"/>
            <a:extLst>
              <a:ext uri="{FF2B5EF4-FFF2-40B4-BE49-F238E27FC236}">
                <a16:creationId xmlns:a16="http://schemas.microsoft.com/office/drawing/2014/main" id="{B881CC0A-BC72-0C84-FA33-CBF04D515F9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899074" y="1233379"/>
            <a:ext cx="6396804" cy="361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45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33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346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56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66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74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4778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0</Words>
  <Application>Microsoft Macintosh PowerPoint</Application>
  <PresentationFormat>Breedbeeld</PresentationFormat>
  <Paragraphs>0</Paragraphs>
  <Slides>35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40</cp:revision>
  <cp:lastPrinted>2024-03-01T20:12:49Z</cp:lastPrinted>
  <dcterms:created xsi:type="dcterms:W3CDTF">2024-03-01T18:24:31Z</dcterms:created>
  <dcterms:modified xsi:type="dcterms:W3CDTF">2024-12-14T18:59:45Z</dcterms:modified>
</cp:coreProperties>
</file>