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0" r:id="rId23"/>
    <p:sldId id="307" r:id="rId24"/>
    <p:sldId id="308" r:id="rId25"/>
    <p:sldId id="309" r:id="rId26"/>
    <p:sldId id="306" r:id="rId27"/>
    <p:sldId id="281" r:id="rId28"/>
    <p:sldId id="282" r:id="rId29"/>
    <p:sldId id="277" r:id="rId30"/>
    <p:sldId id="278" r:id="rId31"/>
    <p:sldId id="279" r:id="rId32"/>
    <p:sldId id="283" r:id="rId33"/>
    <p:sldId id="284" r:id="rId34"/>
    <p:sldId id="285" r:id="rId35"/>
    <p:sldId id="286" r:id="rId36"/>
    <p:sldId id="287" r:id="rId37"/>
    <p:sldId id="288" r:id="rId38"/>
    <p:sldId id="290" r:id="rId39"/>
    <p:sldId id="289" r:id="rId40"/>
    <p:sldId id="292" r:id="rId41"/>
    <p:sldId id="293" r:id="rId42"/>
    <p:sldId id="296" r:id="rId43"/>
    <p:sldId id="295" r:id="rId44"/>
    <p:sldId id="294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291" r:id="rId54"/>
    <p:sldId id="305" r:id="rId55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86435"/>
  </p:normalViewPr>
  <p:slideViewPr>
    <p:cSldViewPr snapToGrid="0">
      <p:cViewPr>
        <p:scale>
          <a:sx n="95" d="100"/>
          <a:sy n="95" d="100"/>
        </p:scale>
        <p:origin x="2416" y="3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31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32852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40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598969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41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333514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42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494420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43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205277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44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474557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45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996627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46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09326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47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5526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32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2891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33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481255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34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24904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35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999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36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824578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37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416555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38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094464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61BA4F-18F1-754C-95E3-B206E8C1E336}" type="slidenum">
              <a:rPr lang="nl-BE" smtClean="0"/>
              <a:t>39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47021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r_Iwkc7glcg" TargetMode="Externa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onderwijskiezer.be/v2/secundair/sec_studiedomeinen.php" TargetMode="External"/><Relationship Id="rId4" Type="http://schemas.openxmlformats.org/officeDocument/2006/relationships/hyperlink" Target="https://www.beroepenhuis.be/talentenkaart-het-beroepenhuis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vanbasisnaarsecundair.be/vind-een-studierichting" TargetMode="Externa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klasse.be/73458/nieuw-model-studieaanbod-secundair/" TargetMode="External"/><Relationship Id="rId4" Type="http://schemas.openxmlformats.org/officeDocument/2006/relationships/hyperlink" Target="https://www.onderwijskiezer.be/v2/secundair/sec_modernisering.php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gezondsporten.be/wiki/item/2021/04/26/Wat-moet-ik-eten-en-drinken-voor-een-lagere-gewichtscategorie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r_Iwkc7glcg?feature=oembed" TargetMode="Externa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eroepenhuis.be/product/talentverkend/" TargetMode="External"/><Relationship Id="rId3" Type="http://schemas.openxmlformats.org/officeDocument/2006/relationships/image" Target="../media/image33.jpg"/><Relationship Id="rId7" Type="http://schemas.openxmlformats.org/officeDocument/2006/relationships/hyperlink" Target="https://www.moev.be/vip2024-lespakket/leven-van-jonge-topsporte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onderwijskiezer.be/ilike_basic_v2/ilike_intro.php" TargetMode="External"/><Relationship Id="rId5" Type="http://schemas.openxmlformats.org/officeDocument/2006/relationships/hyperlink" Target="https://youtu.be/r_Iwkc7glcg" TargetMode="External"/><Relationship Id="rId4" Type="http://schemas.openxmlformats.org/officeDocument/2006/relationships/hyperlink" Target="https://www.beroepenhuis.be/talentenkaart-het-beroepenhuis/" TargetMode="External"/><Relationship Id="rId9" Type="http://schemas.openxmlformats.org/officeDocument/2006/relationships/hyperlink" Target="https://kr8cht.be/login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hyperlink" Target="bron:%20https://nl.pinterest.com/pin/581034789397610416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computermeester.be/zoek-de-verschillen/zoek-de-verschillen-fruit.htm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leukerecepten.nl/recepten/bananen-pannenkoeken/" TargetMode="Externa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21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080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474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8234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591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8253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8820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2626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7527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130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2156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3434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8839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3E9604EA-3FC2-181F-371A-701B36ABB3C6}"/>
              </a:ext>
            </a:extLst>
          </p:cNvPr>
          <p:cNvSpPr/>
          <p:nvPr/>
        </p:nvSpPr>
        <p:spPr>
          <a:xfrm>
            <a:off x="1018309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007DFCBE-F434-10E8-9FD1-079E2CEAA933}"/>
              </a:ext>
            </a:extLst>
          </p:cNvPr>
          <p:cNvSpPr/>
          <p:nvPr/>
        </p:nvSpPr>
        <p:spPr>
          <a:xfrm>
            <a:off x="3169355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9B520B30-9C39-B5EB-1FDD-7E5F1F700DBB}"/>
              </a:ext>
            </a:extLst>
          </p:cNvPr>
          <p:cNvSpPr/>
          <p:nvPr/>
        </p:nvSpPr>
        <p:spPr>
          <a:xfrm>
            <a:off x="5320401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76DCFDA7-8801-09E4-202A-71AD93631968}"/>
              </a:ext>
            </a:extLst>
          </p:cNvPr>
          <p:cNvSpPr/>
          <p:nvPr/>
        </p:nvSpPr>
        <p:spPr>
          <a:xfrm>
            <a:off x="7409168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FA368A56-DB4B-5534-5E06-3D9ED1141CED}"/>
              </a:ext>
            </a:extLst>
          </p:cNvPr>
          <p:cNvSpPr/>
          <p:nvPr/>
        </p:nvSpPr>
        <p:spPr>
          <a:xfrm>
            <a:off x="9528913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4" name="Afbeelding 3" descr="Afbeelding met zwart, duisternis&#10;&#10;Automatisch gegenereerde beschrijving">
            <a:extLst>
              <a:ext uri="{FF2B5EF4-FFF2-40B4-BE49-F238E27FC236}">
                <a16:creationId xmlns:a16="http://schemas.microsoft.com/office/drawing/2014/main" id="{41D51649-3672-5EFE-AC38-C6952AD107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5121" y="2006170"/>
            <a:ext cx="19685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5353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3E9604EA-3FC2-181F-371A-701B36ABB3C6}"/>
              </a:ext>
            </a:extLst>
          </p:cNvPr>
          <p:cNvSpPr/>
          <p:nvPr/>
        </p:nvSpPr>
        <p:spPr>
          <a:xfrm>
            <a:off x="1018309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007DFCBE-F434-10E8-9FD1-079E2CEAA933}"/>
              </a:ext>
            </a:extLst>
          </p:cNvPr>
          <p:cNvSpPr/>
          <p:nvPr/>
        </p:nvSpPr>
        <p:spPr>
          <a:xfrm>
            <a:off x="3169355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9B520B30-9C39-B5EB-1FDD-7E5F1F700DBB}"/>
              </a:ext>
            </a:extLst>
          </p:cNvPr>
          <p:cNvSpPr/>
          <p:nvPr/>
        </p:nvSpPr>
        <p:spPr>
          <a:xfrm>
            <a:off x="5320401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76DCFDA7-8801-09E4-202A-71AD93631968}"/>
              </a:ext>
            </a:extLst>
          </p:cNvPr>
          <p:cNvSpPr/>
          <p:nvPr/>
        </p:nvSpPr>
        <p:spPr>
          <a:xfrm>
            <a:off x="7409168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FA368A56-DB4B-5534-5E06-3D9ED1141CED}"/>
              </a:ext>
            </a:extLst>
          </p:cNvPr>
          <p:cNvSpPr/>
          <p:nvPr/>
        </p:nvSpPr>
        <p:spPr>
          <a:xfrm>
            <a:off x="9528913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2" name="Afbeelding 1" descr="Afbeelding met zwart, duisternis&#10;&#10;Automatisch gegenereerde beschrijving">
            <a:extLst>
              <a:ext uri="{FF2B5EF4-FFF2-40B4-BE49-F238E27FC236}">
                <a16:creationId xmlns:a16="http://schemas.microsoft.com/office/drawing/2014/main" id="{C25C09F2-96F8-7DF3-0EF7-7F85EC7B8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2744" y="1936720"/>
            <a:ext cx="19685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2207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3E9604EA-3FC2-181F-371A-701B36ABB3C6}"/>
              </a:ext>
            </a:extLst>
          </p:cNvPr>
          <p:cNvSpPr/>
          <p:nvPr/>
        </p:nvSpPr>
        <p:spPr>
          <a:xfrm>
            <a:off x="1018309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007DFCBE-F434-10E8-9FD1-079E2CEAA933}"/>
              </a:ext>
            </a:extLst>
          </p:cNvPr>
          <p:cNvSpPr/>
          <p:nvPr/>
        </p:nvSpPr>
        <p:spPr>
          <a:xfrm>
            <a:off x="3169355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9B520B30-9C39-B5EB-1FDD-7E5F1F700DBB}"/>
              </a:ext>
            </a:extLst>
          </p:cNvPr>
          <p:cNvSpPr/>
          <p:nvPr/>
        </p:nvSpPr>
        <p:spPr>
          <a:xfrm>
            <a:off x="5320401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76DCFDA7-8801-09E4-202A-71AD93631968}"/>
              </a:ext>
            </a:extLst>
          </p:cNvPr>
          <p:cNvSpPr/>
          <p:nvPr/>
        </p:nvSpPr>
        <p:spPr>
          <a:xfrm>
            <a:off x="7409168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FA368A56-DB4B-5534-5E06-3D9ED1141CED}"/>
              </a:ext>
            </a:extLst>
          </p:cNvPr>
          <p:cNvSpPr/>
          <p:nvPr/>
        </p:nvSpPr>
        <p:spPr>
          <a:xfrm>
            <a:off x="9528913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2" name="Afbeelding 1" descr="Afbeelding met zwart, duisternis&#10;&#10;Automatisch gegenereerde beschrijving">
            <a:extLst>
              <a:ext uri="{FF2B5EF4-FFF2-40B4-BE49-F238E27FC236}">
                <a16:creationId xmlns:a16="http://schemas.microsoft.com/office/drawing/2014/main" id="{9B4E1970-D174-5EB2-F3E3-A780284DDA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1750" y="1994595"/>
            <a:ext cx="19685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9060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3E9604EA-3FC2-181F-371A-701B36ABB3C6}"/>
              </a:ext>
            </a:extLst>
          </p:cNvPr>
          <p:cNvSpPr/>
          <p:nvPr/>
        </p:nvSpPr>
        <p:spPr>
          <a:xfrm>
            <a:off x="1018309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007DFCBE-F434-10E8-9FD1-079E2CEAA933}"/>
              </a:ext>
            </a:extLst>
          </p:cNvPr>
          <p:cNvSpPr/>
          <p:nvPr/>
        </p:nvSpPr>
        <p:spPr>
          <a:xfrm>
            <a:off x="3169355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9B520B30-9C39-B5EB-1FDD-7E5F1F700DBB}"/>
              </a:ext>
            </a:extLst>
          </p:cNvPr>
          <p:cNvSpPr/>
          <p:nvPr/>
        </p:nvSpPr>
        <p:spPr>
          <a:xfrm>
            <a:off x="5320401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76DCFDA7-8801-09E4-202A-71AD93631968}"/>
              </a:ext>
            </a:extLst>
          </p:cNvPr>
          <p:cNvSpPr/>
          <p:nvPr/>
        </p:nvSpPr>
        <p:spPr>
          <a:xfrm>
            <a:off x="7409168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FA368A56-DB4B-5534-5E06-3D9ED1141CED}"/>
              </a:ext>
            </a:extLst>
          </p:cNvPr>
          <p:cNvSpPr/>
          <p:nvPr/>
        </p:nvSpPr>
        <p:spPr>
          <a:xfrm>
            <a:off x="9528913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2" name="Afbeelding 1" descr="Afbeelding met zwart, duisternis&#10;&#10;Automatisch gegenereerde beschrijving">
            <a:extLst>
              <a:ext uri="{FF2B5EF4-FFF2-40B4-BE49-F238E27FC236}">
                <a16:creationId xmlns:a16="http://schemas.microsoft.com/office/drawing/2014/main" id="{5BCA6E84-F44A-C64A-16F6-DF2387563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4627" y="1948295"/>
            <a:ext cx="19685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5696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Rechthoek 11">
            <a:extLst>
              <a:ext uri="{FF2B5EF4-FFF2-40B4-BE49-F238E27FC236}">
                <a16:creationId xmlns:a16="http://schemas.microsoft.com/office/drawing/2014/main" id="{3E9604EA-3FC2-181F-371A-701B36ABB3C6}"/>
              </a:ext>
            </a:extLst>
          </p:cNvPr>
          <p:cNvSpPr/>
          <p:nvPr/>
        </p:nvSpPr>
        <p:spPr>
          <a:xfrm>
            <a:off x="1018309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007DFCBE-F434-10E8-9FD1-079E2CEAA933}"/>
              </a:ext>
            </a:extLst>
          </p:cNvPr>
          <p:cNvSpPr/>
          <p:nvPr/>
        </p:nvSpPr>
        <p:spPr>
          <a:xfrm>
            <a:off x="3169355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9B520B30-9C39-B5EB-1FDD-7E5F1F700DBB}"/>
              </a:ext>
            </a:extLst>
          </p:cNvPr>
          <p:cNvSpPr/>
          <p:nvPr/>
        </p:nvSpPr>
        <p:spPr>
          <a:xfrm>
            <a:off x="5320401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76DCFDA7-8801-09E4-202A-71AD93631968}"/>
              </a:ext>
            </a:extLst>
          </p:cNvPr>
          <p:cNvSpPr/>
          <p:nvPr/>
        </p:nvSpPr>
        <p:spPr>
          <a:xfrm>
            <a:off x="7409168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FA368A56-DB4B-5534-5E06-3D9ED1141CED}"/>
              </a:ext>
            </a:extLst>
          </p:cNvPr>
          <p:cNvSpPr/>
          <p:nvPr/>
        </p:nvSpPr>
        <p:spPr>
          <a:xfrm>
            <a:off x="9528913" y="2088573"/>
            <a:ext cx="1579418" cy="2234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2" name="Afbeelding 1" descr="Afbeelding met zwart, duisternis&#10;&#10;Automatisch gegenereerde beschrijving">
            <a:extLst>
              <a:ext uri="{FF2B5EF4-FFF2-40B4-BE49-F238E27FC236}">
                <a16:creationId xmlns:a16="http://schemas.microsoft.com/office/drawing/2014/main" id="{82DD8939-7352-4516-FE25-523676B1BB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768" y="1948295"/>
            <a:ext cx="19685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2132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038008E5-0765-A819-C22A-BE9C183A4593}"/>
              </a:ext>
            </a:extLst>
          </p:cNvPr>
          <p:cNvSpPr/>
          <p:nvPr/>
        </p:nvSpPr>
        <p:spPr>
          <a:xfrm>
            <a:off x="436418" y="3002973"/>
            <a:ext cx="1350818" cy="207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5F246509-77FD-B057-49AB-B9474345DD9C}"/>
              </a:ext>
            </a:extLst>
          </p:cNvPr>
          <p:cNvSpPr/>
          <p:nvPr/>
        </p:nvSpPr>
        <p:spPr>
          <a:xfrm>
            <a:off x="1735281" y="5140037"/>
            <a:ext cx="2202873" cy="207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33375E1C-8E58-A0D2-0479-66D817A9BB02}"/>
              </a:ext>
            </a:extLst>
          </p:cNvPr>
          <p:cNvSpPr/>
          <p:nvPr/>
        </p:nvSpPr>
        <p:spPr>
          <a:xfrm>
            <a:off x="6265717" y="5295900"/>
            <a:ext cx="1693719" cy="207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5"/>
            <a:extLst>
              <a:ext uri="{FF2B5EF4-FFF2-40B4-BE49-F238E27FC236}">
                <a16:creationId xmlns:a16="http://schemas.microsoft.com/office/drawing/2014/main" id="{63151EE2-802D-9B5B-4D73-11B3B03BA20B}"/>
              </a:ext>
            </a:extLst>
          </p:cNvPr>
          <p:cNvSpPr/>
          <p:nvPr/>
        </p:nvSpPr>
        <p:spPr>
          <a:xfrm>
            <a:off x="6231081" y="5295899"/>
            <a:ext cx="1728355" cy="1934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338904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9F9395F1-8BEF-9CEB-105D-791AA9A884AD}"/>
              </a:ext>
            </a:extLst>
          </p:cNvPr>
          <p:cNvSpPr/>
          <p:nvPr/>
        </p:nvSpPr>
        <p:spPr>
          <a:xfrm>
            <a:off x="446807" y="4384963"/>
            <a:ext cx="3231575" cy="1627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6F0C19C1-8C77-9C2E-DCC5-E04A4BAAEDE6}"/>
              </a:ext>
            </a:extLst>
          </p:cNvPr>
          <p:cNvSpPr/>
          <p:nvPr/>
        </p:nvSpPr>
        <p:spPr>
          <a:xfrm>
            <a:off x="457198" y="4582391"/>
            <a:ext cx="4447311" cy="1627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8BF5CCED-AF32-4E9B-984E-2425E3BD24A1}"/>
              </a:ext>
            </a:extLst>
          </p:cNvPr>
          <p:cNvSpPr/>
          <p:nvPr/>
        </p:nvSpPr>
        <p:spPr>
          <a:xfrm>
            <a:off x="457199" y="4810991"/>
            <a:ext cx="2836720" cy="1627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829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1343C51B-A77B-A8C1-8263-F82F136207E3}"/>
              </a:ext>
            </a:extLst>
          </p:cNvPr>
          <p:cNvSpPr/>
          <p:nvPr/>
        </p:nvSpPr>
        <p:spPr>
          <a:xfrm>
            <a:off x="426028" y="2389909"/>
            <a:ext cx="1911928" cy="1731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69188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Onlinemedia 2" descr="Sportdietist Ien Vitse #vip2024">
            <a:hlinkClick r:id="" action="ppaction://media"/>
            <a:extLst>
              <a:ext uri="{FF2B5EF4-FFF2-40B4-BE49-F238E27FC236}">
                <a16:creationId xmlns:a16="http://schemas.microsoft.com/office/drawing/2014/main" id="{65172916-ACBC-24E9-0FC7-D49E16AD854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923174" y="1253040"/>
            <a:ext cx="6324961" cy="357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16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4004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DFD2D5C4-80D4-61C3-DF8D-002F92F800E9}"/>
              </a:ext>
            </a:extLst>
          </p:cNvPr>
          <p:cNvSpPr/>
          <p:nvPr/>
        </p:nvSpPr>
        <p:spPr>
          <a:xfrm>
            <a:off x="8063344" y="3906982"/>
            <a:ext cx="1028701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1AC6BF4C-3962-8BAE-B832-D2784C0A2EB0}"/>
              </a:ext>
            </a:extLst>
          </p:cNvPr>
          <p:cNvSpPr/>
          <p:nvPr/>
        </p:nvSpPr>
        <p:spPr>
          <a:xfrm>
            <a:off x="7304807" y="4059382"/>
            <a:ext cx="2400302" cy="176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6"/>
            <a:extLst>
              <a:ext uri="{FF2B5EF4-FFF2-40B4-BE49-F238E27FC236}">
                <a16:creationId xmlns:a16="http://schemas.microsoft.com/office/drawing/2014/main" id="{1C485E1D-260B-2C8D-829B-94772A94D9F9}"/>
              </a:ext>
            </a:extLst>
          </p:cNvPr>
          <p:cNvSpPr/>
          <p:nvPr/>
        </p:nvSpPr>
        <p:spPr>
          <a:xfrm>
            <a:off x="6504707" y="4726132"/>
            <a:ext cx="966357" cy="176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6"/>
            <a:extLst>
              <a:ext uri="{FF2B5EF4-FFF2-40B4-BE49-F238E27FC236}">
                <a16:creationId xmlns:a16="http://schemas.microsoft.com/office/drawing/2014/main" id="{92BF4451-B02B-2090-4FDC-CF4D7C5F652A}"/>
              </a:ext>
            </a:extLst>
          </p:cNvPr>
          <p:cNvSpPr/>
          <p:nvPr/>
        </p:nvSpPr>
        <p:spPr>
          <a:xfrm>
            <a:off x="10931235" y="4561609"/>
            <a:ext cx="841665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7"/>
            <a:extLst>
              <a:ext uri="{FF2B5EF4-FFF2-40B4-BE49-F238E27FC236}">
                <a16:creationId xmlns:a16="http://schemas.microsoft.com/office/drawing/2014/main" id="{D9518BC7-C004-1E4C-4433-56AC3045E827}"/>
              </a:ext>
            </a:extLst>
          </p:cNvPr>
          <p:cNvSpPr/>
          <p:nvPr/>
        </p:nvSpPr>
        <p:spPr>
          <a:xfrm>
            <a:off x="9788235" y="5372100"/>
            <a:ext cx="1984665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 7">
            <a:hlinkClick r:id="rId7"/>
            <a:extLst>
              <a:ext uri="{FF2B5EF4-FFF2-40B4-BE49-F238E27FC236}">
                <a16:creationId xmlns:a16="http://schemas.microsoft.com/office/drawing/2014/main" id="{406C2A4D-57C0-AE53-8535-0886F4654F92}"/>
              </a:ext>
            </a:extLst>
          </p:cNvPr>
          <p:cNvSpPr/>
          <p:nvPr/>
        </p:nvSpPr>
        <p:spPr>
          <a:xfrm>
            <a:off x="6504707" y="5548745"/>
            <a:ext cx="1766457" cy="152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9" name="Rechthoek 8">
            <a:hlinkClick r:id="rId8"/>
            <a:extLst>
              <a:ext uri="{FF2B5EF4-FFF2-40B4-BE49-F238E27FC236}">
                <a16:creationId xmlns:a16="http://schemas.microsoft.com/office/drawing/2014/main" id="{AFDC59B2-E500-101F-731D-F9EFA1F244E4}"/>
              </a:ext>
            </a:extLst>
          </p:cNvPr>
          <p:cNvSpPr/>
          <p:nvPr/>
        </p:nvSpPr>
        <p:spPr>
          <a:xfrm>
            <a:off x="7335980" y="4076702"/>
            <a:ext cx="2369129" cy="1593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10" name="Rechthoek 9">
            <a:hlinkClick r:id="rId9"/>
            <a:extLst>
              <a:ext uri="{FF2B5EF4-FFF2-40B4-BE49-F238E27FC236}">
                <a16:creationId xmlns:a16="http://schemas.microsoft.com/office/drawing/2014/main" id="{E56FFA19-EBFF-B7C7-26AC-D323D4429B67}"/>
              </a:ext>
            </a:extLst>
          </p:cNvPr>
          <p:cNvSpPr/>
          <p:nvPr/>
        </p:nvSpPr>
        <p:spPr>
          <a:xfrm>
            <a:off x="8863443" y="4726132"/>
            <a:ext cx="1423557" cy="1766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180294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Afbeelding met voedsel&#10;&#10;Beschrijving automatisch gegenereerd met lage betrouwbaarheid">
            <a:extLst>
              <a:ext uri="{FF2B5EF4-FFF2-40B4-BE49-F238E27FC236}">
                <a16:creationId xmlns:a16="http://schemas.microsoft.com/office/drawing/2014/main" id="{E4D1B500-3989-C018-ECF6-56EB14EA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4"/>
            <a:extLst>
              <a:ext uri="{FF2B5EF4-FFF2-40B4-BE49-F238E27FC236}">
                <a16:creationId xmlns:a16="http://schemas.microsoft.com/office/drawing/2014/main" id="{A3372617-4BD1-EB52-6BEE-6795C1BF3CAF}"/>
              </a:ext>
            </a:extLst>
          </p:cNvPr>
          <p:cNvSpPr/>
          <p:nvPr/>
        </p:nvSpPr>
        <p:spPr>
          <a:xfrm>
            <a:off x="500743" y="5497286"/>
            <a:ext cx="2786743" cy="2612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703682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E4D1B500-3989-C018-ECF6-56EB14EA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3733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E4D1B500-3989-C018-ECF6-56EB14EA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4797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E4D1B500-3989-C018-ECF6-56EB14EA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0781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E4D1B500-3989-C018-ECF6-56EB14EA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2584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E4D1B500-3989-C018-ECF6-56EB14EA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606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E4D1B500-3989-C018-ECF6-56EB14EA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3948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E4D1B500-3989-C018-ECF6-56EB14EA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22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92378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E4D1B500-3989-C018-ECF6-56EB14EA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2132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E4D1B500-3989-C018-ECF6-56EB14EA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1901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E4D1B500-3989-C018-ECF6-56EB14EA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919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E4D1B500-3989-C018-ECF6-56EB14EA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4"/>
            <a:extLst>
              <a:ext uri="{FF2B5EF4-FFF2-40B4-BE49-F238E27FC236}">
                <a16:creationId xmlns:a16="http://schemas.microsoft.com/office/drawing/2014/main" id="{A20FFD96-BD1F-8E23-6670-965971E34EF7}"/>
              </a:ext>
            </a:extLst>
          </p:cNvPr>
          <p:cNvSpPr/>
          <p:nvPr/>
        </p:nvSpPr>
        <p:spPr>
          <a:xfrm>
            <a:off x="566057" y="6270171"/>
            <a:ext cx="4408714" cy="1959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923176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E4D1B500-3989-C018-ECF6-56EB14EA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7076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E4D1B500-3989-C018-ECF6-56EB14EA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5282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E4D1B500-3989-C018-ECF6-56EB14EA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26511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>
            <a:extLst>
              <a:ext uri="{FF2B5EF4-FFF2-40B4-BE49-F238E27FC236}">
                <a16:creationId xmlns:a16="http://schemas.microsoft.com/office/drawing/2014/main" id="{E4D1B500-3989-C018-ECF6-56EB14EA15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4"/>
            <a:extLst>
              <a:ext uri="{FF2B5EF4-FFF2-40B4-BE49-F238E27FC236}">
                <a16:creationId xmlns:a16="http://schemas.microsoft.com/office/drawing/2014/main" id="{65064595-61A4-4226-D55E-87F96F88889A}"/>
              </a:ext>
            </a:extLst>
          </p:cNvPr>
          <p:cNvSpPr/>
          <p:nvPr/>
        </p:nvSpPr>
        <p:spPr>
          <a:xfrm>
            <a:off x="424543" y="3701142"/>
            <a:ext cx="3439886" cy="1959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0516960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72393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6200000">
            <a:off x="2523818" y="-1167894"/>
            <a:ext cx="6600077" cy="933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16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82801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6200000">
            <a:off x="2523818" y="-1167893"/>
            <a:ext cx="6600077" cy="933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1794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7157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4019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8477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63B3EE23-E5D9-317E-3E86-0A69AB10B30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0886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31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467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858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240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08839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</TotalTime>
  <Words>17</Words>
  <Application>Microsoft Macintosh PowerPoint</Application>
  <PresentationFormat>Breedbeeld</PresentationFormat>
  <Paragraphs>17</Paragraphs>
  <Slides>54</Slides>
  <Notes>17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54</vt:i4>
      </vt:variant>
    </vt:vector>
  </HeadingPairs>
  <TitlesOfParts>
    <vt:vector size="58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39</cp:revision>
  <cp:lastPrinted>2024-03-01T20:12:49Z</cp:lastPrinted>
  <dcterms:created xsi:type="dcterms:W3CDTF">2024-03-01T18:24:31Z</dcterms:created>
  <dcterms:modified xsi:type="dcterms:W3CDTF">2024-12-14T19:04:42Z</dcterms:modified>
</cp:coreProperties>
</file>