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0" r:id="rId22"/>
    <p:sldId id="281" r:id="rId23"/>
    <p:sldId id="282" r:id="rId24"/>
    <p:sldId id="276" r:id="rId25"/>
    <p:sldId id="277" r:id="rId26"/>
    <p:sldId id="278" r:id="rId27"/>
    <p:sldId id="279" r:id="rId28"/>
    <p:sldId id="284" r:id="rId29"/>
    <p:sldId id="285" r:id="rId30"/>
    <p:sldId id="283" r:id="rId31"/>
    <p:sldId id="286" r:id="rId32"/>
    <p:sldId id="287" r:id="rId33"/>
    <p:sldId id="289" r:id="rId34"/>
    <p:sldId id="290" r:id="rId35"/>
    <p:sldId id="291" r:id="rId36"/>
    <p:sldId id="292" r:id="rId37"/>
    <p:sldId id="288" r:id="rId38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35"/>
  </p:normalViewPr>
  <p:slideViewPr>
    <p:cSldViewPr snapToGrid="0">
      <p:cViewPr>
        <p:scale>
          <a:sx n="95" d="100"/>
          <a:sy n="95" d="100"/>
        </p:scale>
        <p:origin x="2416" y="3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VULmOaxrsTE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nderwijskiezer.be/v2/secundair/sec_studiedomeinen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roepenhuis.be/talentenkaart-het-beroepenhuis/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kr8cht.be/login" TargetMode="External"/><Relationship Id="rId5" Type="http://schemas.openxmlformats.org/officeDocument/2006/relationships/hyperlink" Target="https://www.onderwijskiezer.be/ilike_basic_v2/ilike_intro.php" TargetMode="External"/><Relationship Id="rId4" Type="http://schemas.openxmlformats.org/officeDocument/2006/relationships/hyperlink" Target="https://www.beroepenhuis.be/product/talentverkend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VULmOaxrsTE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99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6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6069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350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49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436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712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0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415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296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544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66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6901E979-FDE5-0DA0-7DB3-26A8259E2A99}"/>
              </a:ext>
            </a:extLst>
          </p:cNvPr>
          <p:cNvSpPr/>
          <p:nvPr/>
        </p:nvSpPr>
        <p:spPr>
          <a:xfrm>
            <a:off x="438411" y="2993721"/>
            <a:ext cx="1327759" cy="22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6861A9C9-B6F4-6B19-EA74-DE41CB6FDF2D}"/>
              </a:ext>
            </a:extLst>
          </p:cNvPr>
          <p:cNvSpPr/>
          <p:nvPr/>
        </p:nvSpPr>
        <p:spPr>
          <a:xfrm>
            <a:off x="1528176" y="5110619"/>
            <a:ext cx="2442575" cy="225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6C444ABB-A8F7-7AE5-5954-46AFB1A93FE7}"/>
              </a:ext>
            </a:extLst>
          </p:cNvPr>
          <p:cNvSpPr/>
          <p:nvPr/>
        </p:nvSpPr>
        <p:spPr>
          <a:xfrm>
            <a:off x="6225436" y="5336086"/>
            <a:ext cx="1741117" cy="187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80213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FD58E80F-EB8E-BF33-877A-C9469DF6F991}"/>
              </a:ext>
            </a:extLst>
          </p:cNvPr>
          <p:cNvSpPr/>
          <p:nvPr/>
        </p:nvSpPr>
        <p:spPr>
          <a:xfrm>
            <a:off x="438411" y="4409162"/>
            <a:ext cx="3231715" cy="150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6CC8CE63-6B3B-80D3-9FDE-5499709E7CFA}"/>
              </a:ext>
            </a:extLst>
          </p:cNvPr>
          <p:cNvSpPr/>
          <p:nvPr/>
        </p:nvSpPr>
        <p:spPr>
          <a:xfrm>
            <a:off x="438411" y="4597052"/>
            <a:ext cx="4409162" cy="150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78B68D84-4A81-79A6-7892-E298B97DDD07}"/>
              </a:ext>
            </a:extLst>
          </p:cNvPr>
          <p:cNvSpPr/>
          <p:nvPr/>
        </p:nvSpPr>
        <p:spPr>
          <a:xfrm>
            <a:off x="425885" y="4809995"/>
            <a:ext cx="2830882" cy="1503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7090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0219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142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991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0FA7582F-DF20-071B-0ACD-D5B49D3BDF3C}"/>
              </a:ext>
            </a:extLst>
          </p:cNvPr>
          <p:cNvSpPr/>
          <p:nvPr/>
        </p:nvSpPr>
        <p:spPr>
          <a:xfrm>
            <a:off x="8041710" y="1515649"/>
            <a:ext cx="1039660" cy="13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6B962DFD-0F0A-5942-36F9-C33DB85FA6B7}"/>
              </a:ext>
            </a:extLst>
          </p:cNvPr>
          <p:cNvSpPr/>
          <p:nvPr/>
        </p:nvSpPr>
        <p:spPr>
          <a:xfrm>
            <a:off x="7315201" y="1653434"/>
            <a:ext cx="2392470" cy="187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6AEB2B98-D2A0-274F-4002-F3549347A4B5}"/>
              </a:ext>
            </a:extLst>
          </p:cNvPr>
          <p:cNvSpPr/>
          <p:nvPr/>
        </p:nvSpPr>
        <p:spPr>
          <a:xfrm>
            <a:off x="10922697" y="2129425"/>
            <a:ext cx="864295" cy="162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01395C7-7D67-2D37-69F3-05A0BE3A56FF}"/>
              </a:ext>
            </a:extLst>
          </p:cNvPr>
          <p:cNvSpPr/>
          <p:nvPr/>
        </p:nvSpPr>
        <p:spPr>
          <a:xfrm>
            <a:off x="6501010" y="2292263"/>
            <a:ext cx="989554" cy="175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4BF3B752-DC2A-3D58-4F04-7F3A84FB68D8}"/>
              </a:ext>
            </a:extLst>
          </p:cNvPr>
          <p:cNvSpPr/>
          <p:nvPr/>
        </p:nvSpPr>
        <p:spPr>
          <a:xfrm>
            <a:off x="8843377" y="2304789"/>
            <a:ext cx="1478070" cy="162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57869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6878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498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Topsportmanager Annelies Dom #vip2024">
            <a:hlinkClick r:id="" action="ppaction://media"/>
            <a:extLst>
              <a:ext uri="{FF2B5EF4-FFF2-40B4-BE49-F238E27FC236}">
                <a16:creationId xmlns:a16="http://schemas.microsoft.com/office/drawing/2014/main" id="{DC76551F-F261-5E69-DFF6-382989369DC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36652" y="1258430"/>
            <a:ext cx="6309638" cy="356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7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599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057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7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54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723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66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56022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0</Words>
  <Application>Microsoft Macintosh PowerPoint</Application>
  <PresentationFormat>Breedbeeld</PresentationFormat>
  <Paragraphs>0</Paragraphs>
  <Slides>37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37</vt:i4>
      </vt:variant>
    </vt:vector>
  </HeadingPairs>
  <TitlesOfParts>
    <vt:vector size="41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40</cp:revision>
  <cp:lastPrinted>2024-03-01T20:12:49Z</cp:lastPrinted>
  <dcterms:created xsi:type="dcterms:W3CDTF">2024-03-01T18:24:31Z</dcterms:created>
  <dcterms:modified xsi:type="dcterms:W3CDTF">2024-12-14T19:09:09Z</dcterms:modified>
</cp:coreProperties>
</file>