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  <p:sldId id="279" r:id="rId24"/>
    <p:sldId id="273" r:id="rId25"/>
    <p:sldId id="280" r:id="rId26"/>
    <p:sldId id="282" r:id="rId27"/>
    <p:sldId id="281" r:id="rId28"/>
    <p:sldId id="284" r:id="rId29"/>
    <p:sldId id="287" r:id="rId30"/>
    <p:sldId id="289" r:id="rId31"/>
    <p:sldId id="286" r:id="rId32"/>
    <p:sldId id="290" r:id="rId33"/>
    <p:sldId id="291" r:id="rId34"/>
    <p:sldId id="288" r:id="rId3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86435"/>
  </p:normalViewPr>
  <p:slideViewPr>
    <p:cSldViewPr snapToGrid="0">
      <p:cViewPr>
        <p:scale>
          <a:sx n="100" d="100"/>
          <a:sy n="100" d="100"/>
        </p:scale>
        <p:origin x="2200" y="2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tSrbhYEWZqc?feature=oembed" TargetMode="Externa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k5BDr_Fs0J0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nderwijskiezer.be/v2/secundair/sec_studiedomeinen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SrbhYEWZqc?feature=shared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eroepenhuis.be/talentenkaart-het-beroepenhuis/" TargetMode="External"/><Relationship Id="rId3" Type="http://schemas.openxmlformats.org/officeDocument/2006/relationships/hyperlink" Target="https://www.beroepenhuis.be/product/talentverkend/" TargetMode="External"/><Relationship Id="rId7" Type="http://schemas.openxmlformats.org/officeDocument/2006/relationships/hyperlink" Target="https://youtu.be/jUyqLKb-aS8?feature=shared" TargetMode="Externa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osvlaanderen.be/themas" TargetMode="External"/><Relationship Id="rId5" Type="http://schemas.openxmlformats.org/officeDocument/2006/relationships/hyperlink" Target="https://www.moev.be/vip2024-lespakket/spelen-in-4-themas" TargetMode="External"/><Relationship Id="rId4" Type="http://schemas.openxmlformats.org/officeDocument/2006/relationships/hyperlink" Target="https://www.onderwijskiezer.be/ilike_basic_v2/ilike_intro.php" TargetMode="External"/><Relationship Id="rId9" Type="http://schemas.openxmlformats.org/officeDocument/2006/relationships/hyperlink" Target="https://kr8cht.be/login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k5BDr_Fs0J0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9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54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37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302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49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Uitleg Fotosynthese Klas 1">
            <a:hlinkClick r:id="" action="ppaction://media"/>
            <a:extLst>
              <a:ext uri="{FF2B5EF4-FFF2-40B4-BE49-F238E27FC236}">
                <a16:creationId xmlns:a16="http://schemas.microsoft.com/office/drawing/2014/main" id="{8926B476-A49A-976F-FB9C-9E64A621C86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81134" y="3788688"/>
            <a:ext cx="2540000" cy="14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7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46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187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38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25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578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256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FBFD9DDB-64B8-BE32-EBE4-55C2538E443A}"/>
              </a:ext>
            </a:extLst>
          </p:cNvPr>
          <p:cNvSpPr/>
          <p:nvPr/>
        </p:nvSpPr>
        <p:spPr>
          <a:xfrm>
            <a:off x="463463" y="3006247"/>
            <a:ext cx="1290181" cy="200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C2A3638A-DA92-EBD3-8873-936A48B47997}"/>
              </a:ext>
            </a:extLst>
          </p:cNvPr>
          <p:cNvSpPr/>
          <p:nvPr/>
        </p:nvSpPr>
        <p:spPr>
          <a:xfrm>
            <a:off x="1553227" y="5135672"/>
            <a:ext cx="2379946" cy="200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01A85E59-A77D-49EA-B08E-CA855FF958B8}"/>
              </a:ext>
            </a:extLst>
          </p:cNvPr>
          <p:cNvSpPr/>
          <p:nvPr/>
        </p:nvSpPr>
        <p:spPr>
          <a:xfrm>
            <a:off x="6237961" y="5336088"/>
            <a:ext cx="1728592" cy="200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61184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718F90E8-7D06-5580-EC7B-D5D3FA9B9DEF}"/>
              </a:ext>
            </a:extLst>
          </p:cNvPr>
          <p:cNvSpPr/>
          <p:nvPr/>
        </p:nvSpPr>
        <p:spPr>
          <a:xfrm>
            <a:off x="438410" y="4396636"/>
            <a:ext cx="3244241" cy="150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F9539A37-A1B0-38DB-C740-39071E586C9A}"/>
              </a:ext>
            </a:extLst>
          </p:cNvPr>
          <p:cNvSpPr/>
          <p:nvPr/>
        </p:nvSpPr>
        <p:spPr>
          <a:xfrm>
            <a:off x="438410" y="4597052"/>
            <a:ext cx="4434215" cy="150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B88D5250-9C80-7867-4C98-85B4C75FDD71}"/>
              </a:ext>
            </a:extLst>
          </p:cNvPr>
          <p:cNvSpPr/>
          <p:nvPr/>
        </p:nvSpPr>
        <p:spPr>
          <a:xfrm>
            <a:off x="438410" y="4809995"/>
            <a:ext cx="2843409" cy="150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45931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A99D33DF-DB96-5A9B-6D22-4AFAA0CE35CF}"/>
              </a:ext>
            </a:extLst>
          </p:cNvPr>
          <p:cNvSpPr/>
          <p:nvPr/>
        </p:nvSpPr>
        <p:spPr>
          <a:xfrm>
            <a:off x="6263013" y="2362201"/>
            <a:ext cx="1866380" cy="155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878698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hoek 2">
            <a:hlinkClick r:id="rId3"/>
            <a:extLst>
              <a:ext uri="{FF2B5EF4-FFF2-40B4-BE49-F238E27FC236}">
                <a16:creationId xmlns:a16="http://schemas.microsoft.com/office/drawing/2014/main" id="{16CB124B-2CEC-96E8-2A07-CC984FAD3CEA}"/>
              </a:ext>
            </a:extLst>
          </p:cNvPr>
          <p:cNvSpPr/>
          <p:nvPr/>
        </p:nvSpPr>
        <p:spPr>
          <a:xfrm>
            <a:off x="7315199" y="3316265"/>
            <a:ext cx="2379946" cy="112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97AB98A5-3ED8-56A9-8CB0-EB0391B7FA27}"/>
              </a:ext>
            </a:extLst>
          </p:cNvPr>
          <p:cNvSpPr/>
          <p:nvPr/>
        </p:nvSpPr>
        <p:spPr>
          <a:xfrm>
            <a:off x="10935221" y="3757808"/>
            <a:ext cx="826719" cy="122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4"/>
            <a:extLst>
              <a:ext uri="{FF2B5EF4-FFF2-40B4-BE49-F238E27FC236}">
                <a16:creationId xmlns:a16="http://schemas.microsoft.com/office/drawing/2014/main" id="{003EC7DC-2814-0249-3A04-DCC12D35B1C5}"/>
              </a:ext>
            </a:extLst>
          </p:cNvPr>
          <p:cNvSpPr/>
          <p:nvPr/>
        </p:nvSpPr>
        <p:spPr>
          <a:xfrm>
            <a:off x="6513533" y="3920647"/>
            <a:ext cx="964505" cy="112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5"/>
            <a:extLst>
              <a:ext uri="{FF2B5EF4-FFF2-40B4-BE49-F238E27FC236}">
                <a16:creationId xmlns:a16="http://schemas.microsoft.com/office/drawing/2014/main" id="{85F19A58-0507-ABC5-5DCC-CA3DF5FD5AF3}"/>
              </a:ext>
            </a:extLst>
          </p:cNvPr>
          <p:cNvSpPr/>
          <p:nvPr/>
        </p:nvSpPr>
        <p:spPr>
          <a:xfrm>
            <a:off x="6688897" y="4597052"/>
            <a:ext cx="3945700" cy="112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" name="Rechthoek 6">
            <a:hlinkClick r:id="rId6"/>
            <a:extLst>
              <a:ext uri="{FF2B5EF4-FFF2-40B4-BE49-F238E27FC236}">
                <a16:creationId xmlns:a16="http://schemas.microsoft.com/office/drawing/2014/main" id="{E06F15CF-2089-D757-8221-9AE69A03B6C2}"/>
              </a:ext>
            </a:extLst>
          </p:cNvPr>
          <p:cNvSpPr/>
          <p:nvPr/>
        </p:nvSpPr>
        <p:spPr>
          <a:xfrm>
            <a:off x="6901839" y="5201434"/>
            <a:ext cx="764090" cy="1597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7"/>
            <a:extLst>
              <a:ext uri="{FF2B5EF4-FFF2-40B4-BE49-F238E27FC236}">
                <a16:creationId xmlns:a16="http://schemas.microsoft.com/office/drawing/2014/main" id="{9C1BBBED-5A3E-0553-B939-49490C3C24D5}"/>
              </a:ext>
            </a:extLst>
          </p:cNvPr>
          <p:cNvSpPr/>
          <p:nvPr/>
        </p:nvSpPr>
        <p:spPr>
          <a:xfrm>
            <a:off x="6663845" y="5877839"/>
            <a:ext cx="2730676" cy="1471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8"/>
            <a:extLst>
              <a:ext uri="{FF2B5EF4-FFF2-40B4-BE49-F238E27FC236}">
                <a16:creationId xmlns:a16="http://schemas.microsoft.com/office/drawing/2014/main" id="{0A129FB8-00D7-6CFA-3F9A-97B8BBBA0955}"/>
              </a:ext>
            </a:extLst>
          </p:cNvPr>
          <p:cNvSpPr/>
          <p:nvPr/>
        </p:nvSpPr>
        <p:spPr>
          <a:xfrm>
            <a:off x="8066761" y="3115849"/>
            <a:ext cx="1014609" cy="1127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9"/>
            <a:extLst>
              <a:ext uri="{FF2B5EF4-FFF2-40B4-BE49-F238E27FC236}">
                <a16:creationId xmlns:a16="http://schemas.microsoft.com/office/drawing/2014/main" id="{B2A12C65-70F7-9311-BF1C-7C409F5FC213}"/>
              </a:ext>
            </a:extLst>
          </p:cNvPr>
          <p:cNvSpPr/>
          <p:nvPr/>
        </p:nvSpPr>
        <p:spPr>
          <a:xfrm>
            <a:off x="8868426" y="3920647"/>
            <a:ext cx="1427969" cy="184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899016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1498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816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Greenkeeper Philippe Mallaerts #vip2024">
            <a:hlinkClick r:id="" action="ppaction://media"/>
            <a:extLst>
              <a:ext uri="{FF2B5EF4-FFF2-40B4-BE49-F238E27FC236}">
                <a16:creationId xmlns:a16="http://schemas.microsoft.com/office/drawing/2014/main" id="{2ED8BA9A-8D97-65E2-1ABE-BA500562BD2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36652" y="1258430"/>
            <a:ext cx="6334690" cy="357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0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393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48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084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74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220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4424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0</Words>
  <Application>Microsoft Macintosh PowerPoint</Application>
  <PresentationFormat>Breedbeeld</PresentationFormat>
  <Paragraphs>0</Paragraphs>
  <Slides>34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39</cp:revision>
  <cp:lastPrinted>2024-03-01T20:12:49Z</cp:lastPrinted>
  <dcterms:created xsi:type="dcterms:W3CDTF">2024-03-01T18:24:31Z</dcterms:created>
  <dcterms:modified xsi:type="dcterms:W3CDTF">2024-12-14T18:38:44Z</dcterms:modified>
</cp:coreProperties>
</file>