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72" r:id="rId25"/>
    <p:sldId id="273" r:id="rId26"/>
    <p:sldId id="285" r:id="rId27"/>
    <p:sldId id="284" r:id="rId28"/>
    <p:sldId id="287" r:id="rId29"/>
    <p:sldId id="289" r:id="rId30"/>
    <p:sldId id="286" r:id="rId31"/>
    <p:sldId id="290" r:id="rId32"/>
    <p:sldId id="291" r:id="rId33"/>
    <p:sldId id="288" r:id="rId34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0"/>
    <p:restoredTop sz="86435"/>
  </p:normalViewPr>
  <p:slideViewPr>
    <p:cSldViewPr snapToGrid="0">
      <p:cViewPr>
        <p:scale>
          <a:sx n="95" d="100"/>
          <a:sy n="95" d="100"/>
        </p:scale>
        <p:origin x="2416" y="3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roepenhuis.be/talentenkaart-het-beroepenhuis/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youtu.be/2judNXcpzVM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vanbasisnaarsecundair.be/vind-een-studierichting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klasse.be/73458/nieuw-model-studieaanbod-secundair/" TargetMode="External"/><Relationship Id="rId4" Type="http://schemas.openxmlformats.org/officeDocument/2006/relationships/hyperlink" Target="https://www.onderwijskiezer.be/v2/secundair/sec_modernisering.php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kr8cht.be/login" TargetMode="External"/><Relationship Id="rId3" Type="http://schemas.openxmlformats.org/officeDocument/2006/relationships/hyperlink" Target="https://www.beroepenhuis.be/talentenkaart-het-beroepenhuis/" TargetMode="External"/><Relationship Id="rId7" Type="http://schemas.openxmlformats.org/officeDocument/2006/relationships/hyperlink" Target="https://vanbasisnaarsecundair.be/vind-een-studierichting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moev.be/vip2024-lespakket/leven-van-jonge-topsporter" TargetMode="External"/><Relationship Id="rId5" Type="http://schemas.openxmlformats.org/officeDocument/2006/relationships/hyperlink" Target="https://www.onderwijskiezer.be/ilike_basic_v2/ilike_intro.php" TargetMode="External"/><Relationship Id="rId4" Type="http://schemas.openxmlformats.org/officeDocument/2006/relationships/hyperlink" Target="https://www.beroepenhuis.be/product/talentverkend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2judNXcpzVM?feature=oembed" TargetMode="Externa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F189540-3853-ECCB-D6D3-4725ADC3930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82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573F578-37DE-535D-ABDA-52F55D0723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28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F02E48E-05A5-F58A-38F5-2881D33988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353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33E62E1-B7EA-2E0E-7779-59C386A9BC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23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6A05201-A3AB-8A12-BA7E-5EEA2BF3C6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047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86E4A56-AABC-4F9F-9B71-6FFEE5220F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3611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A7E82D6-9F01-EA49-BB91-E3ACC705E48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5174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7BE7A46-8703-48AB-3076-6081A8AD565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8389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A16F821-BCFB-65E9-6C2C-81B60DA9D4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0128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8C70F3C-5F4E-F506-A5A7-66DAAB55E8C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718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847803C-8318-0C5F-2AB9-C42DE00C10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433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1A33C48-C550-0C18-850F-C9E604148A4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756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47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BBD1AA4-05F0-33D6-DB00-7ACE76B88D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hoek 3">
            <a:hlinkClick r:id="rId3"/>
            <a:extLst>
              <a:ext uri="{FF2B5EF4-FFF2-40B4-BE49-F238E27FC236}">
                <a16:creationId xmlns:a16="http://schemas.microsoft.com/office/drawing/2014/main" id="{12317FC5-1162-53A9-6693-AEC0FDA741A0}"/>
              </a:ext>
            </a:extLst>
          </p:cNvPr>
          <p:cNvSpPr/>
          <p:nvPr/>
        </p:nvSpPr>
        <p:spPr>
          <a:xfrm>
            <a:off x="1766455" y="5153891"/>
            <a:ext cx="2171700" cy="166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4"/>
            <a:extLst>
              <a:ext uri="{FF2B5EF4-FFF2-40B4-BE49-F238E27FC236}">
                <a16:creationId xmlns:a16="http://schemas.microsoft.com/office/drawing/2014/main" id="{6C255052-9A4F-DEA0-9F9E-502D5B5C957E}"/>
              </a:ext>
            </a:extLst>
          </p:cNvPr>
          <p:cNvSpPr/>
          <p:nvPr/>
        </p:nvSpPr>
        <p:spPr>
          <a:xfrm>
            <a:off x="474518" y="3041073"/>
            <a:ext cx="1291937" cy="166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290605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D850ABA-C662-6FCF-98EB-9DFE6A767C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hthoek 3">
            <a:hlinkClick r:id="rId3"/>
            <a:extLst>
              <a:ext uri="{FF2B5EF4-FFF2-40B4-BE49-F238E27FC236}">
                <a16:creationId xmlns:a16="http://schemas.microsoft.com/office/drawing/2014/main" id="{B5421496-D60E-3EB6-29C5-56B5EB5538BD}"/>
              </a:ext>
            </a:extLst>
          </p:cNvPr>
          <p:cNvSpPr/>
          <p:nvPr/>
        </p:nvSpPr>
        <p:spPr>
          <a:xfrm>
            <a:off x="453736" y="4384964"/>
            <a:ext cx="3235037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4"/>
            <a:extLst>
              <a:ext uri="{FF2B5EF4-FFF2-40B4-BE49-F238E27FC236}">
                <a16:creationId xmlns:a16="http://schemas.microsoft.com/office/drawing/2014/main" id="{1635DF90-F7E5-CF0D-36F0-735D2A2CC644}"/>
              </a:ext>
            </a:extLst>
          </p:cNvPr>
          <p:cNvSpPr/>
          <p:nvPr/>
        </p:nvSpPr>
        <p:spPr>
          <a:xfrm>
            <a:off x="453736" y="4592783"/>
            <a:ext cx="4461164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5"/>
            <a:extLst>
              <a:ext uri="{FF2B5EF4-FFF2-40B4-BE49-F238E27FC236}">
                <a16:creationId xmlns:a16="http://schemas.microsoft.com/office/drawing/2014/main" id="{166CEB01-FB38-6CE0-CABF-C540141A09D4}"/>
              </a:ext>
            </a:extLst>
          </p:cNvPr>
          <p:cNvSpPr/>
          <p:nvPr/>
        </p:nvSpPr>
        <p:spPr>
          <a:xfrm>
            <a:off x="453736" y="4810992"/>
            <a:ext cx="2809009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760749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02DE041-F983-9067-DE7A-95EB9A9AB22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1405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C762951-E242-AAEC-1915-288823528E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6927"/>
            <a:ext cx="12192000" cy="6858000"/>
          </a:xfrm>
          <a:prstGeom prst="rect">
            <a:avLst/>
          </a:prstGeom>
        </p:spPr>
      </p:pic>
      <p:sp>
        <p:nvSpPr>
          <p:cNvPr id="4" name="Rechthoek 3">
            <a:hlinkClick r:id="rId3"/>
            <a:extLst>
              <a:ext uri="{FF2B5EF4-FFF2-40B4-BE49-F238E27FC236}">
                <a16:creationId xmlns:a16="http://schemas.microsoft.com/office/drawing/2014/main" id="{78730DA2-2093-0798-8610-3E4743C476A2}"/>
              </a:ext>
            </a:extLst>
          </p:cNvPr>
          <p:cNvSpPr/>
          <p:nvPr/>
        </p:nvSpPr>
        <p:spPr>
          <a:xfrm>
            <a:off x="8049492" y="4343400"/>
            <a:ext cx="1063336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4"/>
            <a:extLst>
              <a:ext uri="{FF2B5EF4-FFF2-40B4-BE49-F238E27FC236}">
                <a16:creationId xmlns:a16="http://schemas.microsoft.com/office/drawing/2014/main" id="{A21812B2-DC0F-E82D-04AE-8E9467C4636B}"/>
              </a:ext>
            </a:extLst>
          </p:cNvPr>
          <p:cNvSpPr/>
          <p:nvPr/>
        </p:nvSpPr>
        <p:spPr>
          <a:xfrm>
            <a:off x="7322127" y="4530436"/>
            <a:ext cx="2382981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5"/>
            <a:extLst>
              <a:ext uri="{FF2B5EF4-FFF2-40B4-BE49-F238E27FC236}">
                <a16:creationId xmlns:a16="http://schemas.microsoft.com/office/drawing/2014/main" id="{83D007A9-925E-EC2F-3A5D-BE353DD52345}"/>
              </a:ext>
            </a:extLst>
          </p:cNvPr>
          <p:cNvSpPr/>
          <p:nvPr/>
        </p:nvSpPr>
        <p:spPr>
          <a:xfrm>
            <a:off x="6511636" y="5185063"/>
            <a:ext cx="980209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5"/>
            <a:extLst>
              <a:ext uri="{FF2B5EF4-FFF2-40B4-BE49-F238E27FC236}">
                <a16:creationId xmlns:a16="http://schemas.microsoft.com/office/drawing/2014/main" id="{D53C07CC-CCEB-01A4-6176-D88742B2EC9A}"/>
              </a:ext>
            </a:extLst>
          </p:cNvPr>
          <p:cNvSpPr/>
          <p:nvPr/>
        </p:nvSpPr>
        <p:spPr>
          <a:xfrm>
            <a:off x="10938163" y="5008418"/>
            <a:ext cx="834737" cy="1420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hlinkClick r:id="rId6"/>
            <a:extLst>
              <a:ext uri="{FF2B5EF4-FFF2-40B4-BE49-F238E27FC236}">
                <a16:creationId xmlns:a16="http://schemas.microsoft.com/office/drawing/2014/main" id="{20836083-D789-393A-A49C-5783CA30BD3D}"/>
              </a:ext>
            </a:extLst>
          </p:cNvPr>
          <p:cNvSpPr/>
          <p:nvPr/>
        </p:nvSpPr>
        <p:spPr>
          <a:xfrm>
            <a:off x="7665026" y="5808518"/>
            <a:ext cx="4107874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hlinkClick r:id="rId7"/>
            <a:extLst>
              <a:ext uri="{FF2B5EF4-FFF2-40B4-BE49-F238E27FC236}">
                <a16:creationId xmlns:a16="http://schemas.microsoft.com/office/drawing/2014/main" id="{1FC73580-FD2D-E3CB-A892-67DC9C9EC692}"/>
              </a:ext>
            </a:extLst>
          </p:cNvPr>
          <p:cNvSpPr/>
          <p:nvPr/>
        </p:nvSpPr>
        <p:spPr>
          <a:xfrm>
            <a:off x="6532417" y="6016336"/>
            <a:ext cx="1132609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hlinkClick r:id="rId8"/>
            <a:extLst>
              <a:ext uri="{FF2B5EF4-FFF2-40B4-BE49-F238E27FC236}">
                <a16:creationId xmlns:a16="http://schemas.microsoft.com/office/drawing/2014/main" id="{21F9D9D8-4573-690A-062C-3036DD993994}"/>
              </a:ext>
            </a:extLst>
          </p:cNvPr>
          <p:cNvSpPr/>
          <p:nvPr/>
        </p:nvSpPr>
        <p:spPr>
          <a:xfrm>
            <a:off x="8859981" y="5185063"/>
            <a:ext cx="1416628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907790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04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239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4"/>
            <a:ext cx="6600077" cy="933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161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3"/>
            <a:ext cx="6600077" cy="933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79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D855F16-28B0-14EF-4F5D-27B7EEA4FE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nlinemedia 3" descr="Zwemcoach Charlotte Seaux #vip2024">
            <a:hlinkClick r:id="" action="ppaction://media"/>
            <a:extLst>
              <a:ext uri="{FF2B5EF4-FFF2-40B4-BE49-F238E27FC236}">
                <a16:creationId xmlns:a16="http://schemas.microsoft.com/office/drawing/2014/main" id="{1A78D69E-1B60-AAE7-E542-129A2E79ECF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911600" y="1256723"/>
            <a:ext cx="6333836" cy="357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715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401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847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63B3EE23-E5D9-317E-3E86-0A69AB10B3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0886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3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08E8ECC-79F2-5CE4-D240-980FD10E847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379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00B7150-0961-A36E-0D51-4E5F1996B9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145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64DBC13-C8B2-0081-6C54-FB22110C42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625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37B516D-4880-2028-4C3F-BC7CF05C11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170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B79F0A2-3E59-0AF0-DB6A-ED92CD388D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8811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3E22521-7659-B6C4-DF16-6E5FFB8B16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32370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743</TotalTime>
  <Words>0</Words>
  <Application>Microsoft Macintosh PowerPoint</Application>
  <PresentationFormat>Breedbeeld</PresentationFormat>
  <Paragraphs>0</Paragraphs>
  <Slides>33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33</vt:i4>
      </vt:variant>
    </vt:vector>
  </HeadingPairs>
  <TitlesOfParts>
    <vt:vector size="37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32</cp:revision>
  <cp:lastPrinted>2024-03-01T20:12:49Z</cp:lastPrinted>
  <dcterms:created xsi:type="dcterms:W3CDTF">2024-03-01T18:24:31Z</dcterms:created>
  <dcterms:modified xsi:type="dcterms:W3CDTF">2024-12-14T18:34:29Z</dcterms:modified>
</cp:coreProperties>
</file>