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4" r:id="rId27"/>
    <p:sldId id="287" r:id="rId28"/>
    <p:sldId id="289" r:id="rId29"/>
    <p:sldId id="286" r:id="rId30"/>
    <p:sldId id="290" r:id="rId31"/>
    <p:sldId id="291" r:id="rId32"/>
    <p:sldId id="288" r:id="rId33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86435"/>
  </p:normalViewPr>
  <p:slideViewPr>
    <p:cSldViewPr snapToGrid="0">
      <p:cViewPr>
        <p:scale>
          <a:sx n="95" d="100"/>
          <a:sy n="95" d="100"/>
        </p:scale>
        <p:origin x="2416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9327BB-2BE4-1445-99F1-57158C0248F2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61BA4F-18F1-754C-95E3-B206E8C1E336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506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5263480-8B25-E9AA-89FF-3855EB5E9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56F121C-71CA-886F-2BA9-580588D60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90D0A-005B-F845-56E3-B9AF65883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8271CA-693D-B8E1-88D6-CB1338F3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6F7644D-783E-12C5-73D2-378F8A60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49010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027449-3EEF-067C-E590-E97BAE9EC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74E6BED-2C6B-2707-4C10-EEC27DC818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6BB3C1A-8326-A9AC-A3F9-BF68421BD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957D64-71B0-565E-7030-E215841FA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FF6702D-12C3-5C82-08FD-1D1DDA8C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14630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58FB5DB-0130-B1CE-A25D-BA50B6C2B4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ABE30CB-5AF5-2AE6-1434-46A20D91BE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2D98C9-30A5-7610-15E3-B9F17C621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B316AD0-3A95-4F5E-9029-24739855B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12C4356-D900-87A8-5844-D474F073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07169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7B9B2E-EC70-BFBF-522C-EC69C5D14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14754A-95A6-703D-817B-CC7F386D3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DD3C9A-1816-5902-5117-2121D340B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458B1A-0D85-1763-477E-B4CD4FD5F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F42EEA-4E97-AA06-7023-72746D92D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10829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A96572-6D72-3DCD-E57F-8341BC138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5FF285F-5A7D-1708-DAD5-526423600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A31267B-B06F-F4BB-CC55-E2AA782C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03B6903-E41E-72DD-8B21-5A01A7204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58AA8D-572E-E4BF-4E2F-B09226937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945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5A2D7-CEAD-2CEA-AB87-482509B5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64B4DEA-6E25-5125-5DB2-AC4A6B6851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60BABB20-FA98-1F74-F2C5-FBA5848173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5F08948E-7CD5-3CCF-C4C8-87C58AD5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75FAC1B-EA58-6F5F-BACB-4DCA98C23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57429D-AA5F-8CF2-E723-AB3D997037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89689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CCE09-A828-0184-2776-5AB13671E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1D7F9E7-1671-F622-438D-51DFACCDA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5A34151B-AEBD-F597-217F-B51365CF0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067035C-5F28-CFF2-0586-614261C39B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6C63276-4F1E-BD5C-BF59-3B5A00E3C7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34A37A8-C35B-87CF-26B3-97FF1337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C9EAB66-9354-EA39-6391-C18D36C43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279BB7F-4C30-C0DD-C94C-B1C0E9A7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02863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F22664-A695-89B8-98AF-CF27A84AD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AB50DAE-B3BD-A32B-387F-ADA49080E8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AD77AA4-A29F-B811-E873-1A6444EAB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F30AE9D-06AF-6C3A-E53D-407CB722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66262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BB11DE5-F3C8-D6A6-9F21-5F1DDEA58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A538C9-F11B-2A77-F7E4-2B044A9E5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4C79645-B4D5-EE4B-10CF-C4C402670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46989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87F38A-4932-857B-6473-60E233287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5AA13D6-EE65-2D6E-929E-67D55A4CB1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9D0867F-28D8-7A97-4BCC-4B75CB48B9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2530D6-E57A-CB0F-E146-A2768238F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95BB21E-1AA5-D99F-AD56-9C1429CB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090FAE-239E-0694-33BD-ADCF8C083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9232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CDFE89-C43B-90FF-FFF5-776F98189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7956B92C-1895-8200-283B-E35EAEBAA3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FE4104-633A-7FA7-5C62-BD2D269CB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8D84E39-CEAA-0EC7-3C28-C14A5769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1463C5-033D-BB6B-BA02-C111B23F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B4207FA-5D87-49F9-A723-7BE004683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50717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800441C-4951-1702-6E70-CFCA5D11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200603C-F7DD-6E13-244C-D430C7179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68C6001-8994-1D8D-9318-20C361DE1A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99669-9FEC-F749-8534-9216BCD9712B}" type="datetimeFigureOut">
              <a:rPr lang="nl-BE" smtClean="0"/>
              <a:t>14/12/2024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E57ED-563D-C4F8-8DE5-06AF041E77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CBBECF8-9CF0-BA99-E77B-BA3D806D54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9A5A9-1C58-F043-8889-05F8C760AFE5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78525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ocDYym6wpJs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onderwijskiezer.be/v2/secundair/sec_studiedomeinen.php" TargetMode="External"/><Relationship Id="rId4" Type="http://schemas.openxmlformats.org/officeDocument/2006/relationships/hyperlink" Target="https://www.beroepenhuis.be/talentenkaart-het-beroepenhuis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vanbasisnaarsecundair.be/vind-een-studierichting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klasse.be/73458/nieuw-model-studieaanbod-secundair/" TargetMode="External"/><Relationship Id="rId4" Type="http://schemas.openxmlformats.org/officeDocument/2006/relationships/hyperlink" Target="https://www.onderwijskiezer.be/v2/secundair/sec_modernisering.ph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datechtzo.nl/nieuws-media/framing/wat-is-framing/" TargetMode="Externa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eroepenhuis.be/product/talentverkend/" TargetMode="External"/><Relationship Id="rId7" Type="http://schemas.openxmlformats.org/officeDocument/2006/relationships/hyperlink" Target="https://www.beroepenhuis.be/talentenkaart-het-beroepenhuis/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ieuwsindeklas.be/" TargetMode="External"/><Relationship Id="rId5" Type="http://schemas.openxmlformats.org/officeDocument/2006/relationships/hyperlink" Target="https://kr8cht.be/login" TargetMode="External"/><Relationship Id="rId4" Type="http://schemas.openxmlformats.org/officeDocument/2006/relationships/hyperlink" Target="https://www.onderwijskiezer.be/ilike_basic_v2/ilike_intro.php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ocDYym6wpJs?feature=oembed" TargetMode="Externa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525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82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020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406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90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253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33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5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78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020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094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2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7135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782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86212859-3399-73CB-78C3-E5C349B887F5}"/>
              </a:ext>
            </a:extLst>
          </p:cNvPr>
          <p:cNvSpPr/>
          <p:nvPr/>
        </p:nvSpPr>
        <p:spPr>
          <a:xfrm>
            <a:off x="463463" y="3006247"/>
            <a:ext cx="1327759" cy="21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B3DE1249-B78B-29A4-C16B-71919C90B330}"/>
              </a:ext>
            </a:extLst>
          </p:cNvPr>
          <p:cNvSpPr/>
          <p:nvPr/>
        </p:nvSpPr>
        <p:spPr>
          <a:xfrm>
            <a:off x="1753644" y="5148197"/>
            <a:ext cx="2204581" cy="21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C0C38F2C-3346-5F9F-E2BF-68482308E758}"/>
              </a:ext>
            </a:extLst>
          </p:cNvPr>
          <p:cNvSpPr/>
          <p:nvPr/>
        </p:nvSpPr>
        <p:spPr>
          <a:xfrm>
            <a:off x="6263014" y="5336086"/>
            <a:ext cx="1665961" cy="1878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98643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BA4A8BE4-C6AC-CF80-A2C7-55DD5EC5EB2D}"/>
              </a:ext>
            </a:extLst>
          </p:cNvPr>
          <p:cNvSpPr/>
          <p:nvPr/>
        </p:nvSpPr>
        <p:spPr>
          <a:xfrm>
            <a:off x="450938" y="4409162"/>
            <a:ext cx="3181610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7DEB25CA-98FF-2FC8-715B-F6B4F83B30F7}"/>
              </a:ext>
            </a:extLst>
          </p:cNvPr>
          <p:cNvSpPr/>
          <p:nvPr/>
        </p:nvSpPr>
        <p:spPr>
          <a:xfrm>
            <a:off x="463463" y="4609578"/>
            <a:ext cx="4421687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5"/>
            <a:extLst>
              <a:ext uri="{FF2B5EF4-FFF2-40B4-BE49-F238E27FC236}">
                <a16:creationId xmlns:a16="http://schemas.microsoft.com/office/drawing/2014/main" id="{8D1E5D65-C410-63A1-779E-CBF9A4179445}"/>
              </a:ext>
            </a:extLst>
          </p:cNvPr>
          <p:cNvSpPr/>
          <p:nvPr/>
        </p:nvSpPr>
        <p:spPr>
          <a:xfrm>
            <a:off x="438412" y="4822521"/>
            <a:ext cx="2818356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020899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77125E42-A48E-8F92-1FDD-42318BAFA918}"/>
              </a:ext>
            </a:extLst>
          </p:cNvPr>
          <p:cNvSpPr/>
          <p:nvPr/>
        </p:nvSpPr>
        <p:spPr>
          <a:xfrm>
            <a:off x="6288066" y="4296428"/>
            <a:ext cx="5436295" cy="313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33211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84"/>
            <a:ext cx="12192000" cy="6858000"/>
          </a:xfrm>
          <a:prstGeom prst="rect">
            <a:avLst/>
          </a:prstGeom>
        </p:spPr>
      </p:pic>
      <p:sp>
        <p:nvSpPr>
          <p:cNvPr id="2" name="Rechthoek 1">
            <a:hlinkClick r:id="rId3"/>
            <a:extLst>
              <a:ext uri="{FF2B5EF4-FFF2-40B4-BE49-F238E27FC236}">
                <a16:creationId xmlns:a16="http://schemas.microsoft.com/office/drawing/2014/main" id="{6B24387B-3B2F-2CE6-01B6-3D4329300E6C}"/>
              </a:ext>
            </a:extLst>
          </p:cNvPr>
          <p:cNvSpPr/>
          <p:nvPr/>
        </p:nvSpPr>
        <p:spPr>
          <a:xfrm>
            <a:off x="7340253" y="1691014"/>
            <a:ext cx="2367418" cy="125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3" name="Rechthoek 2">
            <a:hlinkClick r:id="rId4"/>
            <a:extLst>
              <a:ext uri="{FF2B5EF4-FFF2-40B4-BE49-F238E27FC236}">
                <a16:creationId xmlns:a16="http://schemas.microsoft.com/office/drawing/2014/main" id="{800F1369-99C2-A83C-54A5-479599965C53}"/>
              </a:ext>
            </a:extLst>
          </p:cNvPr>
          <p:cNvSpPr/>
          <p:nvPr/>
        </p:nvSpPr>
        <p:spPr>
          <a:xfrm>
            <a:off x="10947749" y="2141951"/>
            <a:ext cx="839243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4" name="Rechthoek 3">
            <a:hlinkClick r:id="rId4"/>
            <a:extLst>
              <a:ext uri="{FF2B5EF4-FFF2-40B4-BE49-F238E27FC236}">
                <a16:creationId xmlns:a16="http://schemas.microsoft.com/office/drawing/2014/main" id="{0FFEE39E-A69A-9771-C758-EAE1396FB1F2}"/>
              </a:ext>
            </a:extLst>
          </p:cNvPr>
          <p:cNvSpPr/>
          <p:nvPr/>
        </p:nvSpPr>
        <p:spPr>
          <a:xfrm>
            <a:off x="6526062" y="2329841"/>
            <a:ext cx="1002080" cy="125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5" name="Rechthoek 4">
            <a:hlinkClick r:id="rId5"/>
            <a:extLst>
              <a:ext uri="{FF2B5EF4-FFF2-40B4-BE49-F238E27FC236}">
                <a16:creationId xmlns:a16="http://schemas.microsoft.com/office/drawing/2014/main" id="{DE044436-C243-668C-7BC1-FF49DF49E9A9}"/>
              </a:ext>
            </a:extLst>
          </p:cNvPr>
          <p:cNvSpPr/>
          <p:nvPr/>
        </p:nvSpPr>
        <p:spPr>
          <a:xfrm>
            <a:off x="8843377" y="2329841"/>
            <a:ext cx="1465544" cy="125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6" name="Rechthoek 5">
            <a:hlinkClick r:id="rId6"/>
            <a:extLst>
              <a:ext uri="{FF2B5EF4-FFF2-40B4-BE49-F238E27FC236}">
                <a16:creationId xmlns:a16="http://schemas.microsoft.com/office/drawing/2014/main" id="{96E8BB96-AEAA-F1FD-DEA9-AEB9CC0EEF68}"/>
              </a:ext>
            </a:extLst>
          </p:cNvPr>
          <p:cNvSpPr/>
          <p:nvPr/>
        </p:nvSpPr>
        <p:spPr>
          <a:xfrm>
            <a:off x="10283870" y="2967473"/>
            <a:ext cx="1503122" cy="1377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7" name="Rechthoek 6">
            <a:hlinkClick r:id="rId6"/>
            <a:extLst>
              <a:ext uri="{FF2B5EF4-FFF2-40B4-BE49-F238E27FC236}">
                <a16:creationId xmlns:a16="http://schemas.microsoft.com/office/drawing/2014/main" id="{869CF998-6932-861F-D36A-5BFCD154CFD3}"/>
              </a:ext>
            </a:extLst>
          </p:cNvPr>
          <p:cNvSpPr/>
          <p:nvPr/>
        </p:nvSpPr>
        <p:spPr>
          <a:xfrm>
            <a:off x="6488484" y="3169084"/>
            <a:ext cx="350727" cy="125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sp>
        <p:nvSpPr>
          <p:cNvPr id="8" name="Rechthoek 7">
            <a:hlinkClick r:id="rId7"/>
            <a:extLst>
              <a:ext uri="{FF2B5EF4-FFF2-40B4-BE49-F238E27FC236}">
                <a16:creationId xmlns:a16="http://schemas.microsoft.com/office/drawing/2014/main" id="{DB5097C9-DE1D-5059-C140-B17D1C5C4FF7}"/>
              </a:ext>
            </a:extLst>
          </p:cNvPr>
          <p:cNvSpPr/>
          <p:nvPr/>
        </p:nvSpPr>
        <p:spPr>
          <a:xfrm>
            <a:off x="8054236" y="1490597"/>
            <a:ext cx="1052186" cy="125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5779320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239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4"/>
            <a:ext cx="6600077" cy="9339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161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rot="16200000">
            <a:off x="2523818" y="-1167893"/>
            <a:ext cx="6600077" cy="93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79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3715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nlinemedia 1" descr="Sportcommentator Ine Beyen #vip2024">
            <a:hlinkClick r:id="" action="ppaction://media"/>
            <a:extLst>
              <a:ext uri="{FF2B5EF4-FFF2-40B4-BE49-F238E27FC236}">
                <a16:creationId xmlns:a16="http://schemas.microsoft.com/office/drawing/2014/main" id="{2A75A763-2CB3-C04B-9890-5298534ED6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61704" y="1270956"/>
            <a:ext cx="6284586" cy="35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45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401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8477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585C4E28-3C41-7B2B-68B1-DF47949C8A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63B3EE23-E5D9-317E-3E86-0A69AB10B3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0886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78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0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45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67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3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Afbeelding 53">
            <a:extLst>
              <a:ext uri="{FF2B5EF4-FFF2-40B4-BE49-F238E27FC236}">
                <a16:creationId xmlns:a16="http://schemas.microsoft.com/office/drawing/2014/main" id="{ADCF4A1C-BDEF-884A-38D2-AAB17C65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3415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</TotalTime>
  <Words>0</Words>
  <Application>Microsoft Macintosh PowerPoint</Application>
  <PresentationFormat>Breedbeeld</PresentationFormat>
  <Paragraphs>0</Paragraphs>
  <Slides>32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6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Veerle Pellens</dc:creator>
  <cp:lastModifiedBy>Veerle Pellens</cp:lastModifiedBy>
  <cp:revision>45</cp:revision>
  <cp:lastPrinted>2024-03-01T20:12:49Z</cp:lastPrinted>
  <dcterms:created xsi:type="dcterms:W3CDTF">2024-03-01T18:24:31Z</dcterms:created>
  <dcterms:modified xsi:type="dcterms:W3CDTF">2024-12-14T18:41:59Z</dcterms:modified>
</cp:coreProperties>
</file>