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78" r:id="rId13"/>
    <p:sldId id="269" r:id="rId14"/>
    <p:sldId id="270" r:id="rId15"/>
    <p:sldId id="284" r:id="rId16"/>
    <p:sldId id="285" r:id="rId17"/>
    <p:sldId id="286" r:id="rId18"/>
    <p:sldId id="287" r:id="rId19"/>
    <p:sldId id="288" r:id="rId20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86435"/>
  </p:normalViewPr>
  <p:slideViewPr>
    <p:cSldViewPr snapToGrid="0">
      <p:cViewPr>
        <p:scale>
          <a:sx n="100" d="100"/>
          <a:sy n="100" d="100"/>
        </p:scale>
        <p:origin x="2200" y="2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ev.be/materialen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eweegbuddy.be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4Jhrk3_flw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CFEE70B6-47F5-6322-0283-A25CB158C405}"/>
              </a:ext>
            </a:extLst>
          </p:cNvPr>
          <p:cNvGrpSpPr/>
          <p:nvPr/>
        </p:nvGrpSpPr>
        <p:grpSpPr>
          <a:xfrm rot="21137839">
            <a:off x="570538" y="-1693309"/>
            <a:ext cx="10530751" cy="7723829"/>
            <a:chOff x="1645215" y="-4090916"/>
            <a:chExt cx="10530751" cy="7723829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60057C90-D475-50F4-D7F5-BD5486959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BE94FA6F-751D-3EB8-ECF2-4A2A0FA1C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58934">
              <a:off x="8006018" y="467509"/>
              <a:ext cx="4169948" cy="3165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033AB674-2950-0259-F5EF-E8716EA3D2EC}"/>
              </a:ext>
            </a:extLst>
          </p:cNvPr>
          <p:cNvSpPr/>
          <p:nvPr/>
        </p:nvSpPr>
        <p:spPr>
          <a:xfrm>
            <a:off x="9030712" y="2977869"/>
            <a:ext cx="1828800" cy="234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hlinkClick r:id="rId4"/>
            <a:extLst>
              <a:ext uri="{FF2B5EF4-FFF2-40B4-BE49-F238E27FC236}">
                <a16:creationId xmlns:a16="http://schemas.microsoft.com/office/drawing/2014/main" id="{FA8D178A-719D-7FE8-1B37-E9F0F73EB781}"/>
              </a:ext>
            </a:extLst>
          </p:cNvPr>
          <p:cNvSpPr/>
          <p:nvPr/>
        </p:nvSpPr>
        <p:spPr>
          <a:xfrm>
            <a:off x="6894413" y="3261090"/>
            <a:ext cx="2006825" cy="234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3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5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27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6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5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Een dag in het leven van jonge topsporter Emiel ikv de educatieve fiches van #VIP2024">
            <a:hlinkClick r:id="" action="ppaction://media"/>
            <a:extLst>
              <a:ext uri="{FF2B5EF4-FFF2-40B4-BE49-F238E27FC236}">
                <a16:creationId xmlns:a16="http://schemas.microsoft.com/office/drawing/2014/main" id="{F65A6392-F7BE-E26E-2CE8-C03601E5A7C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87723" y="1177293"/>
            <a:ext cx="7216554" cy="407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ep 2">
            <a:extLst>
              <a:ext uri="{FF2B5EF4-FFF2-40B4-BE49-F238E27FC236}">
                <a16:creationId xmlns:a16="http://schemas.microsoft.com/office/drawing/2014/main" id="{F827000A-F536-912A-CA43-56EABCE761DC}"/>
              </a:ext>
            </a:extLst>
          </p:cNvPr>
          <p:cNvGrpSpPr/>
          <p:nvPr/>
        </p:nvGrpSpPr>
        <p:grpSpPr>
          <a:xfrm>
            <a:off x="262686" y="-1010668"/>
            <a:ext cx="4929567" cy="6443577"/>
            <a:chOff x="205727" y="-966723"/>
            <a:chExt cx="4929567" cy="644357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F1E9AEA6-58DE-5495-1CE2-0140D8C6E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FCC7889-8915-0194-AA02-9EF955BC7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619185" y="3960745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ep 6">
            <a:extLst>
              <a:ext uri="{FF2B5EF4-FFF2-40B4-BE49-F238E27FC236}">
                <a16:creationId xmlns:a16="http://schemas.microsoft.com/office/drawing/2014/main" id="{2FA30341-3DC5-A9E5-70AF-92FBF5609343}"/>
              </a:ext>
            </a:extLst>
          </p:cNvPr>
          <p:cNvGrpSpPr/>
          <p:nvPr/>
        </p:nvGrpSpPr>
        <p:grpSpPr>
          <a:xfrm>
            <a:off x="262686" y="-1010668"/>
            <a:ext cx="9674367" cy="6421977"/>
            <a:chOff x="205727" y="-966723"/>
            <a:chExt cx="9674367" cy="6421977"/>
          </a:xfrm>
        </p:grpSpPr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AF74C7F-88DD-C236-CA39-001C30B40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D1E0200E-9CE7-F9FB-FC05-839CE934F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63985" y="3939145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ep 7">
            <a:extLst>
              <a:ext uri="{FF2B5EF4-FFF2-40B4-BE49-F238E27FC236}">
                <a16:creationId xmlns:a16="http://schemas.microsoft.com/office/drawing/2014/main" id="{F5BA82FE-0F3D-81B9-257D-18D47EDBE2F2}"/>
              </a:ext>
            </a:extLst>
          </p:cNvPr>
          <p:cNvGrpSpPr/>
          <p:nvPr/>
        </p:nvGrpSpPr>
        <p:grpSpPr>
          <a:xfrm rot="21137839">
            <a:off x="379019" y="-1290761"/>
            <a:ext cx="4934315" cy="7323409"/>
            <a:chOff x="1453553" y="-4090916"/>
            <a:chExt cx="4934315" cy="7323409"/>
          </a:xfrm>
        </p:grpSpPr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DF5FBE0D-95A8-16CA-CA25-39E6CF510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DB193BC4-EAFF-335D-401C-B0344456D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1453553" y="-513141"/>
              <a:ext cx="4934315" cy="37456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80EB8EDE-6F21-B2EC-E026-043B24383ADB}"/>
              </a:ext>
            </a:extLst>
          </p:cNvPr>
          <p:cNvGrpSpPr/>
          <p:nvPr/>
        </p:nvGrpSpPr>
        <p:grpSpPr>
          <a:xfrm>
            <a:off x="262686" y="-1010668"/>
            <a:ext cx="8414367" cy="6695577"/>
            <a:chOff x="205727" y="-966723"/>
            <a:chExt cx="8414367" cy="6695577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32CA7494-539B-B4CB-E477-DE3456CBE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41C34031-6A29-4F66-3CFF-D95E5DEAA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103985" y="4212745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</Words>
  <Application>Microsoft Macintosh PowerPoint</Application>
  <PresentationFormat>Breedbeeld</PresentationFormat>
  <Paragraphs>1</Paragraphs>
  <Slides>19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30</cp:revision>
  <cp:lastPrinted>2024-03-01T20:12:49Z</cp:lastPrinted>
  <dcterms:created xsi:type="dcterms:W3CDTF">2024-03-01T18:24:31Z</dcterms:created>
  <dcterms:modified xsi:type="dcterms:W3CDTF">2024-12-13T13:58:12Z</dcterms:modified>
</cp:coreProperties>
</file>