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4" r:id="rId7"/>
    <p:sldId id="272" r:id="rId8"/>
    <p:sldId id="279" r:id="rId9"/>
    <p:sldId id="280" r:id="rId10"/>
    <p:sldId id="281" r:id="rId11"/>
    <p:sldId id="283" r:id="rId12"/>
    <p:sldId id="278" r:id="rId13"/>
    <p:sldId id="269" r:id="rId14"/>
    <p:sldId id="270" r:id="rId15"/>
    <p:sldId id="284" r:id="rId16"/>
  </p:sldIdLst>
  <p:sldSz cx="12192000" cy="6858000"/>
  <p:notesSz cx="6858000" cy="9144000"/>
  <p:defaultTextStyle>
    <a:defPPr>
      <a:defRPr lang="nl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270"/>
    <p:restoredTop sz="86435"/>
  </p:normalViewPr>
  <p:slideViewPr>
    <p:cSldViewPr snapToGrid="0">
      <p:cViewPr varScale="1">
        <p:scale>
          <a:sx n="105" d="100"/>
          <a:sy n="105" d="100"/>
        </p:scale>
        <p:origin x="2040" y="1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9327BB-2BE4-1445-99F1-57158C0248F2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BE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61BA4F-18F1-754C-95E3-B206E8C1E336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0150667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61BA4F-18F1-754C-95E3-B206E8C1E336}" type="slidenum">
              <a:rPr lang="nl-BE" smtClean="0"/>
              <a:t>13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8430152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5263480-8B25-E9AA-89FF-3855EB5E9D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D56F121C-71CA-886F-2BA9-580588D607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6890D0A-005B-F845-56E3-B9AF65883C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08271CA-693D-B8E1-88D6-CB1338F305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6F7644D-783E-12C5-73D2-378F8A60BF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0490107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9027449-3EEF-067C-E590-E97BAE9ECD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874E6BED-2C6B-2707-4C10-EEC27DC818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6BB3C1A-8326-A9AC-A3F9-BF68421BDB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B957D64-71B0-565E-7030-E215841FA2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FF6702D-12C3-5C82-08FD-1D1DDA8C7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146309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658FB5DB-0130-B1CE-A25D-BA50B6C2B40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CABE30CB-5AF5-2AE6-1434-46A20D91BE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82D98C9-30A5-7610-15E3-B9F17C621A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BB316AD0-3A95-4F5E-9029-24739855B9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12C4356-D900-87A8-5844-D474F07329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4071696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87B9B2E-EC70-BFBF-522C-EC69C5D145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814754A-95A6-703D-817B-CC7F386D38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6DDD3C9A-1816-5902-5117-2121D340B7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D458B1A-0D85-1763-477E-B4CD4FD5F3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BF42EEA-4E97-AA06-7023-72746D92D0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010829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CA96572-6D72-3DCD-E57F-8341BC138A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95FF285F-5A7D-1708-DAD5-5264236003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A31267B-B06F-F4BB-CC55-E2AA782C61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03B6903-E41E-72DD-8B21-5A01A7204B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A58AA8D-572E-E4BF-4E2F-B09226937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1094505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AB5A2D7-CEAD-2CEA-AB87-482509B512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64B4DEA-6E25-5125-5DB2-AC4A6B6851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60BABB20-FA98-1F74-F2C5-FBA5848173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5F08948E-7CD5-3CCF-C4C8-87C58AD513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C75FAC1B-EA58-6F5F-BACB-4DCA98C234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7B57429D-AA5F-8CF2-E723-AB3D997037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896892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EFCCE09-A828-0184-2776-5AB13671EE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51D7F9E7-1671-F622-438D-51DFACCDAE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5A34151B-AEBD-F597-217F-B51365CF07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6067035C-5F28-CFF2-0586-614261C39B4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66C63276-4F1E-BD5C-BF59-3B5A00E3C7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034A37A8-C35B-87CF-26B3-97FF133765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3C9EAB66-9354-EA39-6391-C18D36C432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8279BB7F-4C30-C0DD-C94C-B1C0E9A772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702863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1F22664-A695-89B8-98AF-CF27A84AD8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DAB50DAE-B3BD-A32B-387F-ADA49080E8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9AD77AA4-A29F-B811-E873-1A6444EAB7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9F30AE9D-06AF-6C3A-E53D-407CB7229D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666262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3BB11DE5-F3C8-D6A6-9F21-5F1DDEA58C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3EA538C9-F11B-2A77-F7E4-2B044A9E50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54C79645-B4D5-EE4B-10CF-C4C402670E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446989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687F38A-4932-857B-6473-60E2332877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5AA13D6-EE65-2D6E-929E-67D55A4CB1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39D0867F-28D8-7A97-4BCC-4B75CB48B9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E32530D6-E57A-CB0F-E146-A2768238FA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695BB21E-1AA5-D99F-AD56-9C1429CBC8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D6090FAE-239E-0694-33BD-ADCF8C083E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5923207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4CDFE89-C43B-90FF-FFF5-776F981890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7956B92C-1895-8200-283B-E35EAEBAA3E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7BFE4104-633A-7FA7-5C62-BD2D269CB4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F8D84E39-CEAA-0EC7-3C28-C14A5769E7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DA1463C5-033D-BB6B-BA02-C111B23F06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6B4207FA-5D87-49F9-A723-7BE004683A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5071768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1800441C-4951-1702-6E70-CFCA5D1192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B200603C-F7DD-6E13-244C-D430C7179C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68C6001-8994-1D8D-9318-20C361DE1A0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65E57ED-563D-C4F8-8DE5-06AF041E77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CBBECF8-9CF0-BA99-E77B-BA3D806D54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978525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gezondleven.be/files/beweging/stretchoefeningen.pdf" TargetMode="External"/><Relationship Id="rId4" Type="http://schemas.openxmlformats.org/officeDocument/2006/relationships/hyperlink" Target="https://sporza.be/nl/2020/07/17/sportmythes-8-heeft-stretchen-nut/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ezondleven.be/files/beweging/Krachtoefeningen-in-beeld-A4.pdf" TargetMode="External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gezondleven.be/themas/beweging-sedentair-gedrag/beweegoefeningen/blessurepreventie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wDOmrdve6UQ?feature=oembed" TargetMode="Externa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99D48490-127A-CB1C-CAEE-6329FBA65A4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5251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93D67CB8-6D8D-D28C-C723-AD499B64657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ep 4">
            <a:extLst>
              <a:ext uri="{FF2B5EF4-FFF2-40B4-BE49-F238E27FC236}">
                <a16:creationId xmlns:a16="http://schemas.microsoft.com/office/drawing/2014/main" id="{AF3958E7-4E60-5A28-143B-EF2FD73668E7}"/>
              </a:ext>
            </a:extLst>
          </p:cNvPr>
          <p:cNvGrpSpPr/>
          <p:nvPr/>
        </p:nvGrpSpPr>
        <p:grpSpPr>
          <a:xfrm rot="21137839">
            <a:off x="518936" y="-1240989"/>
            <a:ext cx="4193825" cy="6957869"/>
            <a:chOff x="1616092" y="-4090916"/>
            <a:chExt cx="4193825" cy="6957869"/>
          </a:xfrm>
        </p:grpSpPr>
        <p:pic>
          <p:nvPicPr>
            <p:cNvPr id="7" name="Afbeelding 6">
              <a:extLst>
                <a:ext uri="{FF2B5EF4-FFF2-40B4-BE49-F238E27FC236}">
                  <a16:creationId xmlns:a16="http://schemas.microsoft.com/office/drawing/2014/main" id="{E9537EEE-92C1-CF49-B43C-981FBA3E81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 rot="753987">
              <a:off x="1645215" y="-4090916"/>
              <a:ext cx="4164702" cy="4164702"/>
            </a:xfrm>
            <a:prstGeom prst="rect">
              <a:avLst/>
            </a:prstGeom>
          </p:spPr>
        </p:pic>
        <p:pic>
          <p:nvPicPr>
            <p:cNvPr id="8" name="Afbeelding 7">
              <a:extLst>
                <a:ext uri="{FF2B5EF4-FFF2-40B4-BE49-F238E27FC236}">
                  <a16:creationId xmlns:a16="http://schemas.microsoft.com/office/drawing/2014/main" id="{AB6785F3-3A30-C17B-3DC6-ED02469CDCE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02901">
              <a:off x="1616092" y="-806091"/>
              <a:ext cx="4149603" cy="367304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61107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DB6F4F7C-77CD-3AE7-D8F9-B447BDF4C74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0880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36D3893E-34EE-95E1-5871-9B5F443CEA2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388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36D3893E-34EE-95E1-5871-9B5F443CEA2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hthoek 1">
            <a:hlinkClick r:id="rId4"/>
            <a:extLst>
              <a:ext uri="{FF2B5EF4-FFF2-40B4-BE49-F238E27FC236}">
                <a16:creationId xmlns:a16="http://schemas.microsoft.com/office/drawing/2014/main" id="{A850976D-E068-B850-5FC0-60EE28B59EC2}"/>
              </a:ext>
            </a:extLst>
          </p:cNvPr>
          <p:cNvSpPr/>
          <p:nvPr/>
        </p:nvSpPr>
        <p:spPr>
          <a:xfrm>
            <a:off x="365760" y="5071872"/>
            <a:ext cx="3877056" cy="304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4" name="Rechthoek 3">
            <a:hlinkClick r:id="rId5"/>
            <a:extLst>
              <a:ext uri="{FF2B5EF4-FFF2-40B4-BE49-F238E27FC236}">
                <a16:creationId xmlns:a16="http://schemas.microsoft.com/office/drawing/2014/main" id="{3C1AF5DE-944D-802F-CF2C-69A65B2D575F}"/>
              </a:ext>
            </a:extLst>
          </p:cNvPr>
          <p:cNvSpPr/>
          <p:nvPr/>
        </p:nvSpPr>
        <p:spPr>
          <a:xfrm>
            <a:off x="9790176" y="1755648"/>
            <a:ext cx="353568" cy="256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620105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B4E4C9A1-325C-A151-3953-1CBD946165C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hthoek 1">
            <a:hlinkClick r:id="rId3"/>
            <a:extLst>
              <a:ext uri="{FF2B5EF4-FFF2-40B4-BE49-F238E27FC236}">
                <a16:creationId xmlns:a16="http://schemas.microsoft.com/office/drawing/2014/main" id="{1FDABB20-31E4-DA9B-0EBA-29AD64AA55D0}"/>
              </a:ext>
            </a:extLst>
          </p:cNvPr>
          <p:cNvSpPr/>
          <p:nvPr/>
        </p:nvSpPr>
        <p:spPr>
          <a:xfrm>
            <a:off x="377952" y="1438656"/>
            <a:ext cx="5230368" cy="268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5" name="Rechthoek 4">
            <a:hlinkClick r:id="rId4"/>
            <a:extLst>
              <a:ext uri="{FF2B5EF4-FFF2-40B4-BE49-F238E27FC236}">
                <a16:creationId xmlns:a16="http://schemas.microsoft.com/office/drawing/2014/main" id="{70CD41CD-6B6C-CD7A-DD54-1DC77127C916}"/>
              </a:ext>
            </a:extLst>
          </p:cNvPr>
          <p:cNvSpPr/>
          <p:nvPr/>
        </p:nvSpPr>
        <p:spPr>
          <a:xfrm>
            <a:off x="6620256" y="1536192"/>
            <a:ext cx="1316736" cy="268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7" name="Rechthoek 6">
            <a:hlinkClick r:id="rId4"/>
            <a:extLst>
              <a:ext uri="{FF2B5EF4-FFF2-40B4-BE49-F238E27FC236}">
                <a16:creationId xmlns:a16="http://schemas.microsoft.com/office/drawing/2014/main" id="{EE7A7A5D-A474-D0E8-D219-CA2ACD3597F8}"/>
              </a:ext>
            </a:extLst>
          </p:cNvPr>
          <p:cNvSpPr/>
          <p:nvPr/>
        </p:nvSpPr>
        <p:spPr>
          <a:xfrm>
            <a:off x="9936480" y="1328928"/>
            <a:ext cx="902208" cy="268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886109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B4E4C9A1-325C-A151-3953-1CBD946165C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7369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09F495E6-E5EA-2157-B9DF-47E2EF055C0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Onlinemedia 1" descr="Een dag in het leven van Nastja, een beloftevolle basketbalspeelster bij de Belgian Cats.">
            <a:hlinkClick r:id="" action="ppaction://media"/>
            <a:extLst>
              <a:ext uri="{FF2B5EF4-FFF2-40B4-BE49-F238E27FC236}">
                <a16:creationId xmlns:a16="http://schemas.microsoft.com/office/drawing/2014/main" id="{652D7721-BE79-0DD7-F7E2-B577B5C15359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449653" y="1137293"/>
            <a:ext cx="7292694" cy="4120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502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4C8B9F31-9727-1520-B89E-2EE7C7F2FFD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2223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C11BDC06-F464-DC7D-9289-C980FE443BF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7044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DB6F4F7C-77CD-3AE7-D8F9-B447BDF4C74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6883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26C2AA05-41DC-BD88-6B5C-63A5EAA19A1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Groep 1">
            <a:extLst>
              <a:ext uri="{FF2B5EF4-FFF2-40B4-BE49-F238E27FC236}">
                <a16:creationId xmlns:a16="http://schemas.microsoft.com/office/drawing/2014/main" id="{98EAEB1F-6129-5CA6-0260-F91E1A32BF9F}"/>
              </a:ext>
            </a:extLst>
          </p:cNvPr>
          <p:cNvGrpSpPr/>
          <p:nvPr/>
        </p:nvGrpSpPr>
        <p:grpSpPr>
          <a:xfrm rot="21137839">
            <a:off x="399243" y="-1332987"/>
            <a:ext cx="5676310" cy="6116050"/>
            <a:chOff x="1558987" y="-4090916"/>
            <a:chExt cx="5676310" cy="6116050"/>
          </a:xfrm>
        </p:grpSpPr>
        <p:pic>
          <p:nvPicPr>
            <p:cNvPr id="5" name="Afbeelding 4">
              <a:extLst>
                <a:ext uri="{FF2B5EF4-FFF2-40B4-BE49-F238E27FC236}">
                  <a16:creationId xmlns:a16="http://schemas.microsoft.com/office/drawing/2014/main" id="{B8BB564E-E670-9C4E-71D7-66198FCCA1F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 rot="753987">
              <a:off x="1645215" y="-4090916"/>
              <a:ext cx="4164702" cy="4164702"/>
            </a:xfrm>
            <a:prstGeom prst="rect">
              <a:avLst/>
            </a:prstGeom>
          </p:spPr>
        </p:pic>
        <p:pic>
          <p:nvPicPr>
            <p:cNvPr id="8" name="Afbeelding 7">
              <a:extLst>
                <a:ext uri="{FF2B5EF4-FFF2-40B4-BE49-F238E27FC236}">
                  <a16:creationId xmlns:a16="http://schemas.microsoft.com/office/drawing/2014/main" id="{1051D62B-5777-BBE4-7B32-D492CF3BEBC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02901">
              <a:off x="1558987" y="-1000819"/>
              <a:ext cx="5676310" cy="302595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31983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93D67CB8-6D8D-D28C-C723-AD499B64657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Groep 5">
            <a:extLst>
              <a:ext uri="{FF2B5EF4-FFF2-40B4-BE49-F238E27FC236}">
                <a16:creationId xmlns:a16="http://schemas.microsoft.com/office/drawing/2014/main" id="{CC15B941-F2BE-C0C3-32EB-4252F22BAA5C}"/>
              </a:ext>
            </a:extLst>
          </p:cNvPr>
          <p:cNvGrpSpPr/>
          <p:nvPr/>
        </p:nvGrpSpPr>
        <p:grpSpPr>
          <a:xfrm>
            <a:off x="262686" y="-1010668"/>
            <a:ext cx="3594100" cy="6353605"/>
            <a:chOff x="205727" y="-966723"/>
            <a:chExt cx="3594100" cy="6353605"/>
          </a:xfrm>
        </p:grpSpPr>
        <p:pic>
          <p:nvPicPr>
            <p:cNvPr id="7" name="Afbeelding 6">
              <a:extLst>
                <a:ext uri="{FF2B5EF4-FFF2-40B4-BE49-F238E27FC236}">
                  <a16:creationId xmlns:a16="http://schemas.microsoft.com/office/drawing/2014/main" id="{9499A726-6E56-0AB8-7F5A-2D8A4807E55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 rot="230499">
              <a:off x="205727" y="-966723"/>
              <a:ext cx="3594100" cy="3594100"/>
            </a:xfrm>
            <a:prstGeom prst="rect">
              <a:avLst/>
            </a:prstGeom>
          </p:spPr>
        </p:pic>
        <p:pic>
          <p:nvPicPr>
            <p:cNvPr id="8" name="Afbeelding 7">
              <a:extLst>
                <a:ext uri="{FF2B5EF4-FFF2-40B4-BE49-F238E27FC236}">
                  <a16:creationId xmlns:a16="http://schemas.microsoft.com/office/drawing/2014/main" id="{CD5DBFCC-5D8A-B553-5C54-BE9324BD1D9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2002777" y="3870773"/>
              <a:ext cx="1516109" cy="151610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95453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93D67CB8-6D8D-D28C-C723-AD499B64657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Groep 1">
            <a:extLst>
              <a:ext uri="{FF2B5EF4-FFF2-40B4-BE49-F238E27FC236}">
                <a16:creationId xmlns:a16="http://schemas.microsoft.com/office/drawing/2014/main" id="{E9B7205A-FA0A-3A9C-3922-A89144B2B7C3}"/>
              </a:ext>
            </a:extLst>
          </p:cNvPr>
          <p:cNvGrpSpPr/>
          <p:nvPr/>
        </p:nvGrpSpPr>
        <p:grpSpPr>
          <a:xfrm rot="21137839">
            <a:off x="468749" y="-1284856"/>
            <a:ext cx="4790670" cy="6474658"/>
            <a:chOff x="1600843" y="-4090916"/>
            <a:chExt cx="4790670" cy="6474658"/>
          </a:xfrm>
        </p:grpSpPr>
        <p:pic>
          <p:nvPicPr>
            <p:cNvPr id="4" name="Afbeelding 3">
              <a:extLst>
                <a:ext uri="{FF2B5EF4-FFF2-40B4-BE49-F238E27FC236}">
                  <a16:creationId xmlns:a16="http://schemas.microsoft.com/office/drawing/2014/main" id="{F5A899AB-A6E1-4CC5-0DE8-ED9613D93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 rot="753987">
              <a:off x="1645214" y="-4090916"/>
              <a:ext cx="4164702" cy="4164702"/>
            </a:xfrm>
            <a:prstGeom prst="rect">
              <a:avLst/>
            </a:prstGeom>
          </p:spPr>
        </p:pic>
        <p:pic>
          <p:nvPicPr>
            <p:cNvPr id="5" name="Afbeelding 4">
              <a:extLst>
                <a:ext uri="{FF2B5EF4-FFF2-40B4-BE49-F238E27FC236}">
                  <a16:creationId xmlns:a16="http://schemas.microsoft.com/office/drawing/2014/main" id="{803911A4-46E3-156B-5E7E-ED039343952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85230">
              <a:off x="1600843" y="-1147305"/>
              <a:ext cx="4790670" cy="353104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66564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93D67CB8-6D8D-D28C-C723-AD499B64657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Groep 5">
            <a:extLst>
              <a:ext uri="{FF2B5EF4-FFF2-40B4-BE49-F238E27FC236}">
                <a16:creationId xmlns:a16="http://schemas.microsoft.com/office/drawing/2014/main" id="{7E3DAE61-0200-9702-D293-2ED39FB1590F}"/>
              </a:ext>
            </a:extLst>
          </p:cNvPr>
          <p:cNvGrpSpPr/>
          <p:nvPr/>
        </p:nvGrpSpPr>
        <p:grpSpPr>
          <a:xfrm>
            <a:off x="262686" y="-1010668"/>
            <a:ext cx="8729888" cy="5455905"/>
            <a:chOff x="205727" y="-966723"/>
            <a:chExt cx="8729888" cy="5455905"/>
          </a:xfrm>
        </p:grpSpPr>
        <p:pic>
          <p:nvPicPr>
            <p:cNvPr id="7" name="Afbeelding 6">
              <a:extLst>
                <a:ext uri="{FF2B5EF4-FFF2-40B4-BE49-F238E27FC236}">
                  <a16:creationId xmlns:a16="http://schemas.microsoft.com/office/drawing/2014/main" id="{7155CB96-0E25-1825-21F7-CA6ED4C872E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 rot="230499">
              <a:off x="205727" y="-966723"/>
              <a:ext cx="3594100" cy="3594100"/>
            </a:xfrm>
            <a:prstGeom prst="rect">
              <a:avLst/>
            </a:prstGeom>
          </p:spPr>
        </p:pic>
        <p:pic>
          <p:nvPicPr>
            <p:cNvPr id="8" name="Afbeelding 7">
              <a:extLst>
                <a:ext uri="{FF2B5EF4-FFF2-40B4-BE49-F238E27FC236}">
                  <a16:creationId xmlns:a16="http://schemas.microsoft.com/office/drawing/2014/main" id="{5627EBE9-3F98-A0EC-D65D-5D75BB1BFD0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7419506" y="2973073"/>
              <a:ext cx="1516109" cy="151610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32890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857</TotalTime>
  <Words>1</Words>
  <Application>Microsoft Macintosh PowerPoint</Application>
  <PresentationFormat>Breedbeeld</PresentationFormat>
  <Paragraphs>1</Paragraphs>
  <Slides>15</Slides>
  <Notes>1</Notes>
  <HiddenSlides>0</HiddenSlides>
  <MMClips>1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Veerle Pellens</dc:creator>
  <cp:lastModifiedBy>Veerle Pellens</cp:lastModifiedBy>
  <cp:revision>35</cp:revision>
  <cp:lastPrinted>2024-03-01T20:12:49Z</cp:lastPrinted>
  <dcterms:created xsi:type="dcterms:W3CDTF">2024-03-01T18:24:31Z</dcterms:created>
  <dcterms:modified xsi:type="dcterms:W3CDTF">2024-12-13T13:52:49Z</dcterms:modified>
</cp:coreProperties>
</file>