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7"/>
  </p:notesMasterIdLst>
  <p:sldIdLst>
    <p:sldId id="256" r:id="rId2"/>
    <p:sldId id="257" r:id="rId3"/>
    <p:sldId id="258" r:id="rId4"/>
    <p:sldId id="259" r:id="rId5"/>
    <p:sldId id="260" r:id="rId6"/>
    <p:sldId id="264" r:id="rId7"/>
    <p:sldId id="272" r:id="rId8"/>
    <p:sldId id="279" r:id="rId9"/>
    <p:sldId id="280" r:id="rId10"/>
    <p:sldId id="281" r:id="rId11"/>
    <p:sldId id="283" r:id="rId12"/>
    <p:sldId id="278" r:id="rId13"/>
    <p:sldId id="269" r:id="rId14"/>
    <p:sldId id="270" r:id="rId15"/>
    <p:sldId id="284" r:id="rId16"/>
  </p:sldIdLst>
  <p:sldSz cx="12192000" cy="6858000"/>
  <p:notesSz cx="6858000" cy="9144000"/>
  <p:defaultTextStyle>
    <a:defPPr>
      <a:defRPr lang="nl-B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5266"/>
    <p:restoredTop sz="86435"/>
  </p:normalViewPr>
  <p:slideViewPr>
    <p:cSldViewPr snapToGrid="0">
      <p:cViewPr varScale="1">
        <p:scale>
          <a:sx n="105" d="100"/>
          <a:sy n="105" d="100"/>
        </p:scale>
        <p:origin x="2040" y="184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BE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49327BB-2BE4-1445-99F1-57158C0248F2}" type="datetimeFigureOut">
              <a:rPr lang="nl-BE" smtClean="0"/>
              <a:t>13/12/2024</a:t>
            </a:fld>
            <a:endParaRPr lang="nl-BE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BE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BE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C61BA4F-18F1-754C-95E3-B206E8C1E336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0150667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BE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61BA4F-18F1-754C-95E3-B206E8C1E336}" type="slidenum">
              <a:rPr lang="nl-BE" smtClean="0"/>
              <a:t>13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38430152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5263480-8B25-E9AA-89FF-3855EB5E9DF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D56F121C-71CA-886F-2BA9-580588D6076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Klikken om de ondertitelstijl van het model te bewerken</a:t>
            </a:r>
            <a:endParaRPr lang="nl-BE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B6890D0A-005B-F845-56E3-B9AF65883C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C99669-9FEC-F749-8534-9216BCD9712B}" type="datetimeFigureOut">
              <a:rPr lang="nl-BE" smtClean="0"/>
              <a:t>13/12/2024</a:t>
            </a:fld>
            <a:endParaRPr lang="nl-BE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608271CA-693D-B8E1-88D6-CB1338F305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A6F7644D-783E-12C5-73D2-378F8A60BF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D9A5A9-1C58-F043-8889-05F8C760AFE5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40490107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9027449-3EEF-067C-E590-E97BAE9ECD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874E6BED-2C6B-2707-4C10-EEC27DC8188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86BB3C1A-8326-A9AC-A3F9-BF68421BDB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C99669-9FEC-F749-8534-9216BCD9712B}" type="datetimeFigureOut">
              <a:rPr lang="nl-BE" smtClean="0"/>
              <a:t>13/12/2024</a:t>
            </a:fld>
            <a:endParaRPr lang="nl-BE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FB957D64-71B0-565E-7030-E215841FA2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3FF6702D-12C3-5C82-08FD-1D1DDA8C72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D9A5A9-1C58-F043-8889-05F8C760AFE5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3146309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>
            <a:extLst>
              <a:ext uri="{FF2B5EF4-FFF2-40B4-BE49-F238E27FC236}">
                <a16:creationId xmlns:a16="http://schemas.microsoft.com/office/drawing/2014/main" id="{658FB5DB-0130-B1CE-A25D-BA50B6C2B40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CABE30CB-5AF5-2AE6-1434-46A20D91BEB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882D98C9-30A5-7610-15E3-B9F17C621A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C99669-9FEC-F749-8534-9216BCD9712B}" type="datetimeFigureOut">
              <a:rPr lang="nl-BE" smtClean="0"/>
              <a:t>13/12/2024</a:t>
            </a:fld>
            <a:endParaRPr lang="nl-BE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BB316AD0-3A95-4F5E-9029-24739855B9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712C4356-D900-87A8-5844-D474F07329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D9A5A9-1C58-F043-8889-05F8C760AFE5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4071696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87B9B2E-EC70-BFBF-522C-EC69C5D145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C814754A-95A6-703D-817B-CC7F386D38F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6DDD3C9A-1816-5902-5117-2121D340B7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C99669-9FEC-F749-8534-9216BCD9712B}" type="datetimeFigureOut">
              <a:rPr lang="nl-BE" smtClean="0"/>
              <a:t>13/12/2024</a:t>
            </a:fld>
            <a:endParaRPr lang="nl-BE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0D458B1A-0D85-1763-477E-B4CD4FD5F3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8BF42EEA-4E97-AA06-7023-72746D92D0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D9A5A9-1C58-F043-8889-05F8C760AFE5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0108296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CA96572-6D72-3DCD-E57F-8341BC138A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95FF285F-5A7D-1708-DAD5-52642360033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BA31267B-B06F-F4BB-CC55-E2AA782C61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C99669-9FEC-F749-8534-9216BCD9712B}" type="datetimeFigureOut">
              <a:rPr lang="nl-BE" smtClean="0"/>
              <a:t>13/12/2024</a:t>
            </a:fld>
            <a:endParaRPr lang="nl-BE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103B6903-E41E-72DD-8B21-5A01A7204B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3A58AA8D-572E-E4BF-4E2F-B09226937B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D9A5A9-1C58-F043-8889-05F8C760AFE5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41094505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AB5A2D7-CEAD-2CEA-AB87-482509B512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C64B4DEA-6E25-5125-5DB2-AC4A6B68513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60BABB20-FA98-1F74-F2C5-FBA58481734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5F08948E-7CD5-3CCF-C4C8-87C58AD513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C99669-9FEC-F749-8534-9216BCD9712B}" type="datetimeFigureOut">
              <a:rPr lang="nl-BE" smtClean="0"/>
              <a:t>13/12/2024</a:t>
            </a:fld>
            <a:endParaRPr lang="nl-BE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C75FAC1B-EA58-6F5F-BACB-4DCA98C234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7B57429D-AA5F-8CF2-E723-AB3D997037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D9A5A9-1C58-F043-8889-05F8C760AFE5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3896892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EFCCE09-A828-0184-2776-5AB13671EE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51D7F9E7-1671-F622-438D-51DFACCDAE7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5A34151B-AEBD-F597-217F-B51365CF07F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5" name="Tijdelijke aanduiding voor tekst 4">
            <a:extLst>
              <a:ext uri="{FF2B5EF4-FFF2-40B4-BE49-F238E27FC236}">
                <a16:creationId xmlns:a16="http://schemas.microsoft.com/office/drawing/2014/main" id="{6067035C-5F28-CFF2-0586-614261C39B4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6" name="Tijdelijke aanduiding voor inhoud 5">
            <a:extLst>
              <a:ext uri="{FF2B5EF4-FFF2-40B4-BE49-F238E27FC236}">
                <a16:creationId xmlns:a16="http://schemas.microsoft.com/office/drawing/2014/main" id="{66C63276-4F1E-BD5C-BF59-3B5A00E3C79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7" name="Tijdelijke aanduiding voor datum 6">
            <a:extLst>
              <a:ext uri="{FF2B5EF4-FFF2-40B4-BE49-F238E27FC236}">
                <a16:creationId xmlns:a16="http://schemas.microsoft.com/office/drawing/2014/main" id="{034A37A8-C35B-87CF-26B3-97FF133765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C99669-9FEC-F749-8534-9216BCD9712B}" type="datetimeFigureOut">
              <a:rPr lang="nl-BE" smtClean="0"/>
              <a:t>13/12/2024</a:t>
            </a:fld>
            <a:endParaRPr lang="nl-BE"/>
          </a:p>
        </p:txBody>
      </p:sp>
      <p:sp>
        <p:nvSpPr>
          <p:cNvPr id="8" name="Tijdelijke aanduiding voor voettekst 7">
            <a:extLst>
              <a:ext uri="{FF2B5EF4-FFF2-40B4-BE49-F238E27FC236}">
                <a16:creationId xmlns:a16="http://schemas.microsoft.com/office/drawing/2014/main" id="{3C9EAB66-9354-EA39-6391-C18D36C432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9" name="Tijdelijke aanduiding voor dianummer 8">
            <a:extLst>
              <a:ext uri="{FF2B5EF4-FFF2-40B4-BE49-F238E27FC236}">
                <a16:creationId xmlns:a16="http://schemas.microsoft.com/office/drawing/2014/main" id="{8279BB7F-4C30-C0DD-C94C-B1C0E9A772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D9A5A9-1C58-F043-8889-05F8C760AFE5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7028635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1F22664-A695-89B8-98AF-CF27A84AD8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datum 2">
            <a:extLst>
              <a:ext uri="{FF2B5EF4-FFF2-40B4-BE49-F238E27FC236}">
                <a16:creationId xmlns:a16="http://schemas.microsoft.com/office/drawing/2014/main" id="{DAB50DAE-B3BD-A32B-387F-ADA49080E8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C99669-9FEC-F749-8534-9216BCD9712B}" type="datetimeFigureOut">
              <a:rPr lang="nl-BE" smtClean="0"/>
              <a:t>13/12/2024</a:t>
            </a:fld>
            <a:endParaRPr lang="nl-BE"/>
          </a:p>
        </p:txBody>
      </p:sp>
      <p:sp>
        <p:nvSpPr>
          <p:cNvPr id="4" name="Tijdelijke aanduiding voor voettekst 3">
            <a:extLst>
              <a:ext uri="{FF2B5EF4-FFF2-40B4-BE49-F238E27FC236}">
                <a16:creationId xmlns:a16="http://schemas.microsoft.com/office/drawing/2014/main" id="{9AD77AA4-A29F-B811-E873-1A6444EAB7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5" name="Tijdelijke aanduiding voor dianummer 4">
            <a:extLst>
              <a:ext uri="{FF2B5EF4-FFF2-40B4-BE49-F238E27FC236}">
                <a16:creationId xmlns:a16="http://schemas.microsoft.com/office/drawing/2014/main" id="{9F30AE9D-06AF-6C3A-E53D-407CB7229D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D9A5A9-1C58-F043-8889-05F8C760AFE5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6662623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>
            <a:extLst>
              <a:ext uri="{FF2B5EF4-FFF2-40B4-BE49-F238E27FC236}">
                <a16:creationId xmlns:a16="http://schemas.microsoft.com/office/drawing/2014/main" id="{3BB11DE5-F3C8-D6A6-9F21-5F1DDEA58C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C99669-9FEC-F749-8534-9216BCD9712B}" type="datetimeFigureOut">
              <a:rPr lang="nl-BE" smtClean="0"/>
              <a:t>13/12/2024</a:t>
            </a:fld>
            <a:endParaRPr lang="nl-BE"/>
          </a:p>
        </p:txBody>
      </p:sp>
      <p:sp>
        <p:nvSpPr>
          <p:cNvPr id="3" name="Tijdelijke aanduiding voor voettekst 2">
            <a:extLst>
              <a:ext uri="{FF2B5EF4-FFF2-40B4-BE49-F238E27FC236}">
                <a16:creationId xmlns:a16="http://schemas.microsoft.com/office/drawing/2014/main" id="{3EA538C9-F11B-2A77-F7E4-2B044A9E50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54C79645-B4D5-EE4B-10CF-C4C402670E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D9A5A9-1C58-F043-8889-05F8C760AFE5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14469890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687F38A-4932-857B-6473-60E2332877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35AA13D6-EE65-2D6E-929E-67D55A4CB1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39D0867F-28D8-7A97-4BCC-4B75CB48B9D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E32530D6-E57A-CB0F-E146-A2768238FA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C99669-9FEC-F749-8534-9216BCD9712B}" type="datetimeFigureOut">
              <a:rPr lang="nl-BE" smtClean="0"/>
              <a:t>13/12/2024</a:t>
            </a:fld>
            <a:endParaRPr lang="nl-BE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695BB21E-1AA5-D99F-AD56-9C1429CBC8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D6090FAE-239E-0694-33BD-ADCF8C083E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D9A5A9-1C58-F043-8889-05F8C760AFE5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15923207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4CDFE89-C43B-90FF-FFF5-776F981890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afbeelding 2">
            <a:extLst>
              <a:ext uri="{FF2B5EF4-FFF2-40B4-BE49-F238E27FC236}">
                <a16:creationId xmlns:a16="http://schemas.microsoft.com/office/drawing/2014/main" id="{7956B92C-1895-8200-283B-E35EAEBAA3E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l-BE"/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7BFE4104-633A-7FA7-5C62-BD2D269CB4D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F8D84E39-CEAA-0EC7-3C28-C14A5769E7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C99669-9FEC-F749-8534-9216BCD9712B}" type="datetimeFigureOut">
              <a:rPr lang="nl-BE" smtClean="0"/>
              <a:t>13/12/2024</a:t>
            </a:fld>
            <a:endParaRPr lang="nl-BE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DA1463C5-033D-BB6B-BA02-C111B23F06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6B4207FA-5D87-49F9-A723-7BE004683A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D9A5A9-1C58-F043-8889-05F8C760AFE5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5071768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>
            <a:extLst>
              <a:ext uri="{FF2B5EF4-FFF2-40B4-BE49-F238E27FC236}">
                <a16:creationId xmlns:a16="http://schemas.microsoft.com/office/drawing/2014/main" id="{1800441C-4951-1702-6E70-CFCA5D1192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B200603C-F7DD-6E13-244C-D430C7179C9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B68C6001-8994-1D8D-9318-20C361DE1A0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9C99669-9FEC-F749-8534-9216BCD9712B}" type="datetimeFigureOut">
              <a:rPr lang="nl-BE" smtClean="0"/>
              <a:t>13/12/2024</a:t>
            </a:fld>
            <a:endParaRPr lang="nl-BE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065E57ED-563D-C4F8-8DE5-06AF041E771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BE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5CBBECF8-9CF0-BA99-E77B-BA3D806D54D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1D9A5A9-1C58-F043-8889-05F8C760AFE5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9785251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B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vrt.be/vrtnws/nl/2020/03/06/ultrakid-johannes-12-bereikt-de-finish-van-de-ultraman-challen/" TargetMode="External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youtube.com/watch?v=Kld0hMXehxY&amp;t=36s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youtube.com/watch?v=gNBLjkuOdeI" TargetMode="Externa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gezondleven.be/settings/gezonde-school/mentaal-welbevinden-op-school/gelukindeklas/oranje-bol/kleine-relaxatie-oefeningen" TargetMode="External"/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moev.be/aanbod-basisonderwijs/bewegingscampagnes/voel-je-goed-met-luuk-en-warme-william/bewegingstussendoortjes#:~:text=De%20bewegingen%20in%20deze%20bewegingstussendoortjes,rust%20in%20lichaam%20en%20geest" TargetMode="Externa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s://geluksdriehoek.be/oefeningen?themas=stress&amp;momenten&amp;types&amp;competenties=je-goed-voelen#oefeningen" TargetMode="External"/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youtube.com/watch?v=BPQDcNHzGDQ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slideLayout" Target="../slideLayouts/slideLayout2.xml"/><Relationship Id="rId1" Type="http://schemas.openxmlformats.org/officeDocument/2006/relationships/video" Target="https://www.youtube.com/embed/LJAOM91Pzo0?feature=oembed" TargetMode="External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7" Type="http://schemas.openxmlformats.org/officeDocument/2006/relationships/image" Target="../media/image13.png"/><Relationship Id="rId2" Type="http://schemas.openxmlformats.org/officeDocument/2006/relationships/slideLayout" Target="../slideLayouts/slideLayout2.xml"/><Relationship Id="rId1" Type="http://schemas.openxmlformats.org/officeDocument/2006/relationships/video" Target="https://www.youtube.com/embed/gNBLjkuOdeI?feature=oembed" TargetMode="Externa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99D48490-127A-CB1C-CAEE-6329FBA65A43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552515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93D67CB8-6D8D-D28C-C723-AD499B646578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5" name="Groep 4">
            <a:extLst>
              <a:ext uri="{FF2B5EF4-FFF2-40B4-BE49-F238E27FC236}">
                <a16:creationId xmlns:a16="http://schemas.microsoft.com/office/drawing/2014/main" id="{AF3958E7-4E60-5A28-143B-EF2FD73668E7}"/>
              </a:ext>
            </a:extLst>
          </p:cNvPr>
          <p:cNvGrpSpPr/>
          <p:nvPr/>
        </p:nvGrpSpPr>
        <p:grpSpPr>
          <a:xfrm rot="21137839">
            <a:off x="466318" y="-1415214"/>
            <a:ext cx="6624235" cy="5905681"/>
            <a:chOff x="1645215" y="-4090916"/>
            <a:chExt cx="6624235" cy="5905681"/>
          </a:xfrm>
        </p:grpSpPr>
        <p:pic>
          <p:nvPicPr>
            <p:cNvPr id="7" name="Afbeelding 6">
              <a:extLst>
                <a:ext uri="{FF2B5EF4-FFF2-40B4-BE49-F238E27FC236}">
                  <a16:creationId xmlns:a16="http://schemas.microsoft.com/office/drawing/2014/main" id="{E9537EEE-92C1-CF49-B43C-981FBA3E818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rcRect/>
            <a:stretch/>
          </p:blipFill>
          <p:spPr>
            <a:xfrm rot="753987">
              <a:off x="1645215" y="-4090916"/>
              <a:ext cx="4164702" cy="4164702"/>
            </a:xfrm>
            <a:prstGeom prst="rect">
              <a:avLst/>
            </a:prstGeom>
          </p:spPr>
        </p:pic>
        <p:pic>
          <p:nvPicPr>
            <p:cNvPr id="8" name="Afbeelding 7">
              <a:extLst>
                <a:ext uri="{FF2B5EF4-FFF2-40B4-BE49-F238E27FC236}">
                  <a16:creationId xmlns:a16="http://schemas.microsoft.com/office/drawing/2014/main" id="{AB6785F3-3A30-C17B-3DC6-ED02469CDCE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rot="202901">
              <a:off x="3764901" y="-1858279"/>
              <a:ext cx="4504549" cy="367304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8611075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>
            <a:extLst>
              <a:ext uri="{FF2B5EF4-FFF2-40B4-BE49-F238E27FC236}">
                <a16:creationId xmlns:a16="http://schemas.microsoft.com/office/drawing/2014/main" id="{DB6F4F7C-77CD-3AE7-D8F9-B447BDF4C740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108801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36D3893E-34EE-95E1-5871-9B5F443CEA2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Rechthoek 6">
            <a:hlinkClick r:id="rId3"/>
            <a:extLst>
              <a:ext uri="{FF2B5EF4-FFF2-40B4-BE49-F238E27FC236}">
                <a16:creationId xmlns:a16="http://schemas.microsoft.com/office/drawing/2014/main" id="{A747D784-A7D9-F3AF-F974-1FC6F520EDE1}"/>
              </a:ext>
            </a:extLst>
          </p:cNvPr>
          <p:cNvSpPr/>
          <p:nvPr/>
        </p:nvSpPr>
        <p:spPr>
          <a:xfrm>
            <a:off x="404600" y="5719047"/>
            <a:ext cx="3908455" cy="23466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 dirty="0"/>
          </a:p>
        </p:txBody>
      </p:sp>
      <p:sp>
        <p:nvSpPr>
          <p:cNvPr id="8" name="Rechthoek 7">
            <a:hlinkClick r:id="rId4"/>
            <a:extLst>
              <a:ext uri="{FF2B5EF4-FFF2-40B4-BE49-F238E27FC236}">
                <a16:creationId xmlns:a16="http://schemas.microsoft.com/office/drawing/2014/main" id="{00EE1753-252C-1084-95A3-D7DBD76B7FA6}"/>
              </a:ext>
            </a:extLst>
          </p:cNvPr>
          <p:cNvSpPr/>
          <p:nvPr/>
        </p:nvSpPr>
        <p:spPr>
          <a:xfrm>
            <a:off x="404601" y="5969900"/>
            <a:ext cx="2330508" cy="23466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26913885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36D3893E-34EE-95E1-5871-9B5F443CEA24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Rechthoek 8">
            <a:hlinkClick r:id="rId4"/>
            <a:extLst>
              <a:ext uri="{FF2B5EF4-FFF2-40B4-BE49-F238E27FC236}">
                <a16:creationId xmlns:a16="http://schemas.microsoft.com/office/drawing/2014/main" id="{C6DDDE9E-3817-294D-A304-D78CA9BCDA25}"/>
              </a:ext>
            </a:extLst>
          </p:cNvPr>
          <p:cNvSpPr/>
          <p:nvPr/>
        </p:nvSpPr>
        <p:spPr>
          <a:xfrm>
            <a:off x="6247050" y="4974579"/>
            <a:ext cx="2233404" cy="23466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26201058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B4E4C9A1-325C-A151-3953-1CBD946165CF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Rechthoek 3">
            <a:hlinkClick r:id="rId3"/>
            <a:extLst>
              <a:ext uri="{FF2B5EF4-FFF2-40B4-BE49-F238E27FC236}">
                <a16:creationId xmlns:a16="http://schemas.microsoft.com/office/drawing/2014/main" id="{033AB674-2950-0259-F5EF-E8716EA3D2EC}"/>
              </a:ext>
            </a:extLst>
          </p:cNvPr>
          <p:cNvSpPr/>
          <p:nvPr/>
        </p:nvSpPr>
        <p:spPr>
          <a:xfrm>
            <a:off x="9144000" y="2840304"/>
            <a:ext cx="793019" cy="23466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 dirty="0"/>
          </a:p>
        </p:txBody>
      </p:sp>
      <p:sp>
        <p:nvSpPr>
          <p:cNvPr id="6" name="Rechthoek 5">
            <a:hlinkClick r:id="rId4"/>
            <a:extLst>
              <a:ext uri="{FF2B5EF4-FFF2-40B4-BE49-F238E27FC236}">
                <a16:creationId xmlns:a16="http://schemas.microsoft.com/office/drawing/2014/main" id="{FA8D178A-719D-7FE8-1B37-E9F0F73EB781}"/>
              </a:ext>
            </a:extLst>
          </p:cNvPr>
          <p:cNvSpPr/>
          <p:nvPr/>
        </p:nvSpPr>
        <p:spPr>
          <a:xfrm>
            <a:off x="6910597" y="3412817"/>
            <a:ext cx="1853077" cy="18814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8861093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B4E4C9A1-325C-A151-3953-1CBD946165CF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Rechthoek 1">
            <a:hlinkClick r:id="rId3"/>
            <a:extLst>
              <a:ext uri="{FF2B5EF4-FFF2-40B4-BE49-F238E27FC236}">
                <a16:creationId xmlns:a16="http://schemas.microsoft.com/office/drawing/2014/main" id="{FFF60989-A8AF-8378-10EA-194424D3FE18}"/>
              </a:ext>
            </a:extLst>
          </p:cNvPr>
          <p:cNvSpPr/>
          <p:nvPr/>
        </p:nvSpPr>
        <p:spPr>
          <a:xfrm>
            <a:off x="7371844" y="1286633"/>
            <a:ext cx="2961685" cy="23466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 dirty="0"/>
          </a:p>
        </p:txBody>
      </p:sp>
      <p:sp>
        <p:nvSpPr>
          <p:cNvPr id="4" name="Rechthoek 3">
            <a:hlinkClick r:id="rId4"/>
            <a:extLst>
              <a:ext uri="{FF2B5EF4-FFF2-40B4-BE49-F238E27FC236}">
                <a16:creationId xmlns:a16="http://schemas.microsoft.com/office/drawing/2014/main" id="{3015B25B-391E-237C-A95A-1DEF1C9E9412}"/>
              </a:ext>
            </a:extLst>
          </p:cNvPr>
          <p:cNvSpPr/>
          <p:nvPr/>
        </p:nvSpPr>
        <p:spPr>
          <a:xfrm>
            <a:off x="6619283" y="2134275"/>
            <a:ext cx="3034515" cy="23466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31873699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09F495E6-E5EA-2157-B9DF-47E2EF055C04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" name="Onlinemedia 1" descr="Een dag in het leven van jonge topsporter Johannes ikv de educatieve fiches van #VIP2024">
            <a:hlinkClick r:id="" action="ppaction://media"/>
            <a:extLst>
              <a:ext uri="{FF2B5EF4-FFF2-40B4-BE49-F238E27FC236}">
                <a16:creationId xmlns:a16="http://schemas.microsoft.com/office/drawing/2014/main" id="{F405E271-E872-5A9D-5B87-53B3B917EF07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2506279" y="1174311"/>
            <a:ext cx="7179442" cy="40563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25023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>
            <a:extLst>
              <a:ext uri="{FF2B5EF4-FFF2-40B4-BE49-F238E27FC236}">
                <a16:creationId xmlns:a16="http://schemas.microsoft.com/office/drawing/2014/main" id="{4C8B9F31-9727-1520-B89E-2EE7C7F2FFD6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222231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>
            <a:extLst>
              <a:ext uri="{FF2B5EF4-FFF2-40B4-BE49-F238E27FC236}">
                <a16:creationId xmlns:a16="http://schemas.microsoft.com/office/drawing/2014/main" id="{C11BDC06-F464-DC7D-9289-C980FE443BF6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870449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>
            <a:extLst>
              <a:ext uri="{FF2B5EF4-FFF2-40B4-BE49-F238E27FC236}">
                <a16:creationId xmlns:a16="http://schemas.microsoft.com/office/drawing/2014/main" id="{DB6F4F7C-77CD-3AE7-D8F9-B447BDF4C740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568839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>
            <a:extLst>
              <a:ext uri="{FF2B5EF4-FFF2-40B4-BE49-F238E27FC236}">
                <a16:creationId xmlns:a16="http://schemas.microsoft.com/office/drawing/2014/main" id="{26C2AA05-41DC-BD88-6B5C-63A5EAA19A1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2" name="Groep 1">
            <a:extLst>
              <a:ext uri="{FF2B5EF4-FFF2-40B4-BE49-F238E27FC236}">
                <a16:creationId xmlns:a16="http://schemas.microsoft.com/office/drawing/2014/main" id="{98EAEB1F-6129-5CA6-0260-F91E1A32BF9F}"/>
              </a:ext>
            </a:extLst>
          </p:cNvPr>
          <p:cNvGrpSpPr/>
          <p:nvPr/>
        </p:nvGrpSpPr>
        <p:grpSpPr>
          <a:xfrm rot="21137839">
            <a:off x="489511" y="-1248107"/>
            <a:ext cx="4335591" cy="7526397"/>
            <a:chOff x="1548597" y="-4090916"/>
            <a:chExt cx="4335591" cy="7526397"/>
          </a:xfrm>
        </p:grpSpPr>
        <p:pic>
          <p:nvPicPr>
            <p:cNvPr id="5" name="Afbeelding 4">
              <a:extLst>
                <a:ext uri="{FF2B5EF4-FFF2-40B4-BE49-F238E27FC236}">
                  <a16:creationId xmlns:a16="http://schemas.microsoft.com/office/drawing/2014/main" id="{B8BB564E-E670-9C4E-71D7-66198FCCA1F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rcRect/>
            <a:stretch/>
          </p:blipFill>
          <p:spPr>
            <a:xfrm rot="753987">
              <a:off x="1645215" y="-4090916"/>
              <a:ext cx="4164702" cy="4164702"/>
            </a:xfrm>
            <a:prstGeom prst="rect">
              <a:avLst/>
            </a:prstGeom>
          </p:spPr>
        </p:pic>
        <p:pic>
          <p:nvPicPr>
            <p:cNvPr id="8" name="Afbeelding 7">
              <a:extLst>
                <a:ext uri="{FF2B5EF4-FFF2-40B4-BE49-F238E27FC236}">
                  <a16:creationId xmlns:a16="http://schemas.microsoft.com/office/drawing/2014/main" id="{1051D62B-5777-BBE4-7B32-D492CF3BEBC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rot="202901">
              <a:off x="1548597" y="409528"/>
              <a:ext cx="4335591" cy="302595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1319838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93D67CB8-6D8D-D28C-C723-AD499B646578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2" name="Groep 1">
            <a:extLst>
              <a:ext uri="{FF2B5EF4-FFF2-40B4-BE49-F238E27FC236}">
                <a16:creationId xmlns:a16="http://schemas.microsoft.com/office/drawing/2014/main" id="{D9C80048-059B-DA9F-689D-7D616F5B90EB}"/>
              </a:ext>
            </a:extLst>
          </p:cNvPr>
          <p:cNvGrpSpPr/>
          <p:nvPr/>
        </p:nvGrpSpPr>
        <p:grpSpPr>
          <a:xfrm rot="21137839">
            <a:off x="558572" y="-1641254"/>
            <a:ext cx="9769479" cy="7494037"/>
            <a:chOff x="1645215" y="-4090916"/>
            <a:chExt cx="9769479" cy="7494037"/>
          </a:xfrm>
        </p:grpSpPr>
        <p:pic>
          <p:nvPicPr>
            <p:cNvPr id="4" name="Afbeelding 3">
              <a:extLst>
                <a:ext uri="{FF2B5EF4-FFF2-40B4-BE49-F238E27FC236}">
                  <a16:creationId xmlns:a16="http://schemas.microsoft.com/office/drawing/2014/main" id="{40A065AD-767D-9C95-DB4D-23B49094C81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rcRect/>
            <a:stretch/>
          </p:blipFill>
          <p:spPr>
            <a:xfrm rot="753987">
              <a:off x="1645215" y="-4090916"/>
              <a:ext cx="4164702" cy="4164702"/>
            </a:xfrm>
            <a:prstGeom prst="rect">
              <a:avLst/>
            </a:prstGeom>
          </p:spPr>
        </p:pic>
        <p:pic>
          <p:nvPicPr>
            <p:cNvPr id="5" name="Afbeelding 4">
              <a:extLst>
                <a:ext uri="{FF2B5EF4-FFF2-40B4-BE49-F238E27FC236}">
                  <a16:creationId xmlns:a16="http://schemas.microsoft.com/office/drawing/2014/main" id="{D7A04819-7D86-3CB7-8F2E-70A31B1FB35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rot="620537">
              <a:off x="6933737" y="1631"/>
              <a:ext cx="4480957" cy="340149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5954535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93D67CB8-6D8D-D28C-C723-AD499B646578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Rechthoek 10">
            <a:extLst>
              <a:ext uri="{FF2B5EF4-FFF2-40B4-BE49-F238E27FC236}">
                <a16:creationId xmlns:a16="http://schemas.microsoft.com/office/drawing/2014/main" id="{A6081E2F-C173-3B47-8C3B-804F4DE55965}"/>
              </a:ext>
            </a:extLst>
          </p:cNvPr>
          <p:cNvSpPr/>
          <p:nvPr/>
        </p:nvSpPr>
        <p:spPr>
          <a:xfrm>
            <a:off x="7808215" y="3287110"/>
            <a:ext cx="3645432" cy="208976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 dirty="0"/>
          </a:p>
        </p:txBody>
      </p:sp>
      <p:pic>
        <p:nvPicPr>
          <p:cNvPr id="12" name="Onlinemedia 11" descr="THIS is how to do it when things look hopeless! 💪🏻">
            <a:hlinkClick r:id="" action="ppaction://media"/>
            <a:extLst>
              <a:ext uri="{FF2B5EF4-FFF2-40B4-BE49-F238E27FC236}">
                <a16:creationId xmlns:a16="http://schemas.microsoft.com/office/drawing/2014/main" id="{2BB49C65-E2B0-D7C3-6A21-417CD05946BC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7888534" y="3341906"/>
            <a:ext cx="3461071" cy="1955505"/>
          </a:xfrm>
          <a:prstGeom prst="rect">
            <a:avLst/>
          </a:prstGeom>
        </p:spPr>
      </p:pic>
      <p:grpSp>
        <p:nvGrpSpPr>
          <p:cNvPr id="2" name="Groep 1">
            <a:extLst>
              <a:ext uri="{FF2B5EF4-FFF2-40B4-BE49-F238E27FC236}">
                <a16:creationId xmlns:a16="http://schemas.microsoft.com/office/drawing/2014/main" id="{E9B7205A-FA0A-3A9C-3922-A89144B2B7C3}"/>
              </a:ext>
            </a:extLst>
          </p:cNvPr>
          <p:cNvGrpSpPr/>
          <p:nvPr/>
        </p:nvGrpSpPr>
        <p:grpSpPr>
          <a:xfrm rot="21137839">
            <a:off x="545737" y="-1263077"/>
            <a:ext cx="4164702" cy="6925188"/>
            <a:chOff x="1645215" y="-4090916"/>
            <a:chExt cx="4164702" cy="6925188"/>
          </a:xfrm>
        </p:grpSpPr>
        <p:pic>
          <p:nvPicPr>
            <p:cNvPr id="4" name="Afbeelding 3">
              <a:extLst>
                <a:ext uri="{FF2B5EF4-FFF2-40B4-BE49-F238E27FC236}">
                  <a16:creationId xmlns:a16="http://schemas.microsoft.com/office/drawing/2014/main" id="{F5A899AB-A6E1-4CC5-0DE8-ED9613D93B16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rcRect/>
            <a:stretch/>
          </p:blipFill>
          <p:spPr>
            <a:xfrm rot="753987">
              <a:off x="1645215" y="-4090916"/>
              <a:ext cx="4164702" cy="4164702"/>
            </a:xfrm>
            <a:prstGeom prst="rect">
              <a:avLst/>
            </a:prstGeom>
          </p:spPr>
        </p:pic>
        <p:pic>
          <p:nvPicPr>
            <p:cNvPr id="5" name="Afbeelding 4">
              <a:extLst>
                <a:ext uri="{FF2B5EF4-FFF2-40B4-BE49-F238E27FC236}">
                  <a16:creationId xmlns:a16="http://schemas.microsoft.com/office/drawing/2014/main" id="{803911A4-46E3-156B-5E7E-ED0393439522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 rot="705138">
              <a:off x="1691890" y="-264407"/>
              <a:ext cx="3934029" cy="3098679"/>
            </a:xfrm>
            <a:prstGeom prst="rect">
              <a:avLst/>
            </a:prstGeom>
          </p:spPr>
        </p:pic>
      </p:grpSp>
      <p:pic>
        <p:nvPicPr>
          <p:cNvPr id="7" name="Afbeelding 6">
            <a:extLst>
              <a:ext uri="{FF2B5EF4-FFF2-40B4-BE49-F238E27FC236}">
                <a16:creationId xmlns:a16="http://schemas.microsoft.com/office/drawing/2014/main" id="{54955621-D2A3-34F1-79D1-7759B09B51AD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136438" y="4865786"/>
            <a:ext cx="567735" cy="5677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65646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4" fill="hold" display="0">
                  <p:stCondLst>
                    <p:cond delay="indefinite"/>
                  </p:stCondLst>
                </p:cTn>
                <p:tgtEl>
                  <p:spTgt spid="12"/>
                </p:tgtEl>
              </p:cMediaNode>
            </p:video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9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93D67CB8-6D8D-D28C-C723-AD499B646578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2" name="Groep 1">
            <a:extLst>
              <a:ext uri="{FF2B5EF4-FFF2-40B4-BE49-F238E27FC236}">
                <a16:creationId xmlns:a16="http://schemas.microsoft.com/office/drawing/2014/main" id="{11956368-442B-E779-1326-35F43879DF41}"/>
              </a:ext>
            </a:extLst>
          </p:cNvPr>
          <p:cNvGrpSpPr/>
          <p:nvPr/>
        </p:nvGrpSpPr>
        <p:grpSpPr>
          <a:xfrm rot="21137839">
            <a:off x="547341" y="-1424901"/>
            <a:ext cx="6566914" cy="7110859"/>
            <a:chOff x="1645215" y="-4090916"/>
            <a:chExt cx="6566914" cy="7110859"/>
          </a:xfrm>
        </p:grpSpPr>
        <p:pic>
          <p:nvPicPr>
            <p:cNvPr id="4" name="Afbeelding 3">
              <a:extLst>
                <a:ext uri="{FF2B5EF4-FFF2-40B4-BE49-F238E27FC236}">
                  <a16:creationId xmlns:a16="http://schemas.microsoft.com/office/drawing/2014/main" id="{F9463898-0F7C-A2D8-7B9A-EC45CE42A2A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rcRect/>
            <a:stretch/>
          </p:blipFill>
          <p:spPr>
            <a:xfrm rot="753987">
              <a:off x="1645215" y="-4090916"/>
              <a:ext cx="4164702" cy="4164702"/>
            </a:xfrm>
            <a:prstGeom prst="rect">
              <a:avLst/>
            </a:prstGeom>
          </p:spPr>
        </p:pic>
        <p:pic>
          <p:nvPicPr>
            <p:cNvPr id="5" name="Afbeelding 4">
              <a:extLst>
                <a:ext uri="{FF2B5EF4-FFF2-40B4-BE49-F238E27FC236}">
                  <a16:creationId xmlns:a16="http://schemas.microsoft.com/office/drawing/2014/main" id="{961E58CF-6C1A-A877-49CF-0A5B9B5685D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rot="462161">
              <a:off x="4090851" y="-108515"/>
              <a:ext cx="4121278" cy="312845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732890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837</TotalTime>
  <Words>1</Words>
  <Application>Microsoft Macintosh PowerPoint</Application>
  <PresentationFormat>Breedbeeld</PresentationFormat>
  <Paragraphs>1</Paragraphs>
  <Slides>15</Slides>
  <Notes>1</Notes>
  <HiddenSlides>0</HiddenSlides>
  <MMClips>2</MMClips>
  <ScaleCrop>false</ScaleCrop>
  <HeadingPairs>
    <vt:vector size="6" baseType="variant">
      <vt:variant>
        <vt:lpstr>Gebruikte lettertypen</vt:lpstr>
      </vt:variant>
      <vt:variant>
        <vt:i4>3</vt:i4>
      </vt:variant>
      <vt:variant>
        <vt:lpstr>Thema</vt:lpstr>
      </vt:variant>
      <vt:variant>
        <vt:i4>1</vt:i4>
      </vt:variant>
      <vt:variant>
        <vt:lpstr>Diatitels</vt:lpstr>
      </vt:variant>
      <vt:variant>
        <vt:i4>15</vt:i4>
      </vt:variant>
    </vt:vector>
  </HeadingPairs>
  <TitlesOfParts>
    <vt:vector size="19" baseType="lpstr">
      <vt:lpstr>Arial</vt:lpstr>
      <vt:lpstr>Calibri</vt:lpstr>
      <vt:lpstr>Calibri Light</vt:lpstr>
      <vt:lpstr>Kantoorthema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PowerPoint-presentatie</dc:title>
  <dc:creator>Veerle Pellens</dc:creator>
  <cp:lastModifiedBy>Veerle Pellens</cp:lastModifiedBy>
  <cp:revision>31</cp:revision>
  <cp:lastPrinted>2024-03-01T20:12:49Z</cp:lastPrinted>
  <dcterms:created xsi:type="dcterms:W3CDTF">2024-03-01T18:24:31Z</dcterms:created>
  <dcterms:modified xsi:type="dcterms:W3CDTF">2024-12-13T13:48:32Z</dcterms:modified>
</cp:coreProperties>
</file>