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82" r:id="rId13"/>
    <p:sldId id="270" r:id="rId14"/>
    <p:sldId id="278" r:id="rId15"/>
    <p:sldId id="269" r:id="rId16"/>
    <p:sldId id="285" r:id="rId17"/>
    <p:sldId id="284" r:id="rId1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8929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3775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7" Type="http://schemas.openxmlformats.org/officeDocument/2006/relationships/image" Target="../media/image22.png"/><Relationship Id="rId2" Type="http://schemas.openxmlformats.org/officeDocument/2006/relationships/image" Target="../media/image17.jp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41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zondleven.be/themas/voeding/evenwichtige-gezonde-maaltijd/gezonde-warme-maaltijd" TargetMode="Externa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cQUJZznbajk" TargetMode="External"/><Relationship Id="rId4" Type="http://schemas.openxmlformats.org/officeDocument/2006/relationships/hyperlink" Target="https://www.gezondleven.be/themas/voeding/voedingsdriehoek/de-voedingsdriehoek-uit-de-doeke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hyperlink" Target="https://www.gezondleven.be/files/voeding/Gezond-Leven-2017-gezond-boodschappenlijstje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lantyn.com/lager-onderwijs/gratis-lespakket/lekker-gezond#product-preview-educatief-pakket-lekker-gezond" TargetMode="External"/><Relationship Id="rId5" Type="http://schemas.openxmlformats.org/officeDocument/2006/relationships/hyperlink" Target="https://www.gezondleven.be/zoekresultaten?cx=009783014900805875343%3Akhdsvk3eg4w&amp;ie=UTF-8&amp;q=Leerlijn+voeding" TargetMode="External"/><Relationship Id="rId4" Type="http://schemas.openxmlformats.org/officeDocument/2006/relationships/hyperlink" Target="https://mijn.gezondleven.be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zekergezond.be/detail/99e1665f-ba09-4d47-9525-cdb064ed581c/flapjacks" TargetMode="External"/><Relationship Id="rId3" Type="http://schemas.openxmlformats.org/officeDocument/2006/relationships/image" Target="../media/image62.jpg"/><Relationship Id="rId7" Type="http://schemas.openxmlformats.org/officeDocument/2006/relationships/hyperlink" Target="https://www.zekergezond.be/detail/79e472fc-351d-4528-a1cd-2fabca32fe30/groentenuil-met-lekkere-dip-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zekergezond.be/detail/19bb55a8-f766-4a32-9245-f3fc3ae3e856/fruitsalade" TargetMode="External"/><Relationship Id="rId11" Type="http://schemas.openxmlformats.org/officeDocument/2006/relationships/hyperlink" Target="https://zekergezond.be/detail/70978652-0ed0-4a86-8d00-75b4f6936db6/omelet-muffin-met-groentjes" TargetMode="External"/><Relationship Id="rId5" Type="http://schemas.openxmlformats.org/officeDocument/2006/relationships/hyperlink" Target="https://zekergezond.be/detail/281e71ab-5f86-4281-a7c6-84a81175cfbc/ontbijtcake-met-kiwi,-havermout-en-kokos" TargetMode="External"/><Relationship Id="rId10" Type="http://schemas.openxmlformats.org/officeDocument/2006/relationships/hyperlink" Target="https://zekergezond.be/detail/f1aeb297-8e65-44f4-b4de-b460c54a91e2/tomatensoep-met-bolletjes" TargetMode="External"/><Relationship Id="rId4" Type="http://schemas.openxmlformats.org/officeDocument/2006/relationships/hyperlink" Target="https://www.zekergezond.be/detail/c9709379-621c-4cbe-8236-0d7560dd0890/milkshake-banaan-met-pindakaas" TargetMode="External"/><Relationship Id="rId9" Type="http://schemas.openxmlformats.org/officeDocument/2006/relationships/hyperlink" Target="https://www.zekergezond.be/detail/605751d2-1adb-4b0f-aa24-2e1cbc438a2c/wrap-met-zalm-en-roomkaa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dA0dAZIQgk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32E799DE-22F3-1627-6EBF-AEC35AC537C2}"/>
              </a:ext>
            </a:extLst>
          </p:cNvPr>
          <p:cNvGrpSpPr/>
          <p:nvPr/>
        </p:nvGrpSpPr>
        <p:grpSpPr>
          <a:xfrm rot="21137839">
            <a:off x="568809" y="-1375976"/>
            <a:ext cx="5935786" cy="7388700"/>
            <a:chOff x="1645215" y="-4090916"/>
            <a:chExt cx="5935786" cy="73887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18F80A5F-373B-8D3D-E6E3-002280EC1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840AC8C3-5114-42C2-A813-9A18CC2D8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3174">
              <a:off x="2880618" y="-1000230"/>
              <a:ext cx="4700383" cy="4298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753F66AC-A630-F2F8-0E78-9B38825DB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608" y="1691640"/>
            <a:ext cx="914400" cy="914400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2ED12938-331E-3285-1A2F-FDCE501BBD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6640" y="3701796"/>
            <a:ext cx="914400" cy="914400"/>
          </a:xfrm>
          <a:prstGeom prst="rect">
            <a:avLst/>
          </a:prstGeom>
        </p:spPr>
      </p:pic>
      <p:pic>
        <p:nvPicPr>
          <p:cNvPr id="106" name="Afbeelding 105">
            <a:extLst>
              <a:ext uri="{FF2B5EF4-FFF2-40B4-BE49-F238E27FC236}">
                <a16:creationId xmlns:a16="http://schemas.microsoft.com/office/drawing/2014/main" id="{81B3DE07-A80B-AEAC-DB24-5148A674EF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4896" y="1699290"/>
            <a:ext cx="914400" cy="914400"/>
          </a:xfrm>
          <a:prstGeom prst="rect">
            <a:avLst/>
          </a:prstGeom>
        </p:spPr>
      </p:pic>
      <p:pic>
        <p:nvPicPr>
          <p:cNvPr id="107" name="Afbeelding 106">
            <a:extLst>
              <a:ext uri="{FF2B5EF4-FFF2-40B4-BE49-F238E27FC236}">
                <a16:creationId xmlns:a16="http://schemas.microsoft.com/office/drawing/2014/main" id="{65EC8BA3-220E-E045-1EB6-8AD16CB5D7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1194" y="1697568"/>
            <a:ext cx="914400" cy="914400"/>
          </a:xfrm>
          <a:prstGeom prst="rect">
            <a:avLst/>
          </a:prstGeom>
        </p:spPr>
      </p:pic>
      <p:pic>
        <p:nvPicPr>
          <p:cNvPr id="108" name="Afbeelding 107">
            <a:extLst>
              <a:ext uri="{FF2B5EF4-FFF2-40B4-BE49-F238E27FC236}">
                <a16:creationId xmlns:a16="http://schemas.microsoft.com/office/drawing/2014/main" id="{66316F0D-ACF9-3565-FBE9-21C042A955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9024" y="3719682"/>
            <a:ext cx="914400" cy="914400"/>
          </a:xfrm>
          <a:prstGeom prst="rect">
            <a:avLst/>
          </a:prstGeom>
        </p:spPr>
      </p:pic>
      <p:pic>
        <p:nvPicPr>
          <p:cNvPr id="110" name="Afbeelding 109">
            <a:extLst>
              <a:ext uri="{FF2B5EF4-FFF2-40B4-BE49-F238E27FC236}">
                <a16:creationId xmlns:a16="http://schemas.microsoft.com/office/drawing/2014/main" id="{59E2DD2F-2D35-D91F-B58B-DE5A54F2C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284" y="1691640"/>
            <a:ext cx="914400" cy="914400"/>
          </a:xfrm>
          <a:prstGeom prst="rect">
            <a:avLst/>
          </a:prstGeom>
        </p:spPr>
      </p:pic>
      <p:pic>
        <p:nvPicPr>
          <p:cNvPr id="111" name="Afbeelding 110">
            <a:extLst>
              <a:ext uri="{FF2B5EF4-FFF2-40B4-BE49-F238E27FC236}">
                <a16:creationId xmlns:a16="http://schemas.microsoft.com/office/drawing/2014/main" id="{7C978EC5-5EFD-9D14-08EB-A1819E434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7496" y="3701796"/>
            <a:ext cx="914400" cy="914400"/>
          </a:xfrm>
          <a:prstGeom prst="rect">
            <a:avLst/>
          </a:prstGeom>
        </p:spPr>
      </p:pic>
      <p:pic>
        <p:nvPicPr>
          <p:cNvPr id="112" name="Afbeelding 111">
            <a:extLst>
              <a:ext uri="{FF2B5EF4-FFF2-40B4-BE49-F238E27FC236}">
                <a16:creationId xmlns:a16="http://schemas.microsoft.com/office/drawing/2014/main" id="{20D683F8-C1E4-6B33-1C4D-EB36CAED4E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46344" y="687924"/>
            <a:ext cx="914400" cy="914400"/>
          </a:xfrm>
          <a:prstGeom prst="rect">
            <a:avLst/>
          </a:prstGeom>
        </p:spPr>
      </p:pic>
      <p:pic>
        <p:nvPicPr>
          <p:cNvPr id="113" name="Afbeelding 112">
            <a:extLst>
              <a:ext uri="{FF2B5EF4-FFF2-40B4-BE49-F238E27FC236}">
                <a16:creationId xmlns:a16="http://schemas.microsoft.com/office/drawing/2014/main" id="{4082124A-3BAA-996B-FBC4-449D09866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1624" y="2698464"/>
            <a:ext cx="914400" cy="914400"/>
          </a:xfrm>
          <a:prstGeom prst="rect">
            <a:avLst/>
          </a:prstGeom>
        </p:spPr>
      </p:pic>
      <p:pic>
        <p:nvPicPr>
          <p:cNvPr id="114" name="Afbeelding 113">
            <a:extLst>
              <a:ext uri="{FF2B5EF4-FFF2-40B4-BE49-F238E27FC236}">
                <a16:creationId xmlns:a16="http://schemas.microsoft.com/office/drawing/2014/main" id="{277F34F8-2DA7-E809-B559-2B33368EEE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80788" y="2703456"/>
            <a:ext cx="914400" cy="914400"/>
          </a:xfrm>
          <a:prstGeom prst="rect">
            <a:avLst/>
          </a:prstGeom>
        </p:spPr>
      </p:pic>
      <p:pic>
        <p:nvPicPr>
          <p:cNvPr id="115" name="Afbeelding 114">
            <a:extLst>
              <a:ext uri="{FF2B5EF4-FFF2-40B4-BE49-F238E27FC236}">
                <a16:creationId xmlns:a16="http://schemas.microsoft.com/office/drawing/2014/main" id="{BF10E4EA-4B91-5914-B373-EFDFF43BAD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74318" y="2703456"/>
            <a:ext cx="914400" cy="914400"/>
          </a:xfrm>
          <a:prstGeom prst="rect">
            <a:avLst/>
          </a:prstGeom>
        </p:spPr>
      </p:pic>
      <p:pic>
        <p:nvPicPr>
          <p:cNvPr id="116" name="Afbeelding 115">
            <a:extLst>
              <a:ext uri="{FF2B5EF4-FFF2-40B4-BE49-F238E27FC236}">
                <a16:creationId xmlns:a16="http://schemas.microsoft.com/office/drawing/2014/main" id="{FBA45B95-E01D-74B5-6E1E-609D26EC535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54896" y="3726180"/>
            <a:ext cx="914400" cy="914400"/>
          </a:xfrm>
          <a:prstGeom prst="rect">
            <a:avLst/>
          </a:prstGeom>
        </p:spPr>
      </p:pic>
      <p:pic>
        <p:nvPicPr>
          <p:cNvPr id="117" name="Afbeelding 116">
            <a:extLst>
              <a:ext uri="{FF2B5EF4-FFF2-40B4-BE49-F238E27FC236}">
                <a16:creationId xmlns:a16="http://schemas.microsoft.com/office/drawing/2014/main" id="{76D29261-570D-FEBE-B385-A1D59FB2289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1624" y="3701796"/>
            <a:ext cx="914400" cy="914400"/>
          </a:xfrm>
          <a:prstGeom prst="rect">
            <a:avLst/>
          </a:prstGeom>
        </p:spPr>
      </p:pic>
      <p:pic>
        <p:nvPicPr>
          <p:cNvPr id="118" name="Afbeelding 117">
            <a:extLst>
              <a:ext uri="{FF2B5EF4-FFF2-40B4-BE49-F238E27FC236}">
                <a16:creationId xmlns:a16="http://schemas.microsoft.com/office/drawing/2014/main" id="{D35B78A9-1D93-2802-12F0-23975B5BAEC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07492" y="1697568"/>
            <a:ext cx="914400" cy="914400"/>
          </a:xfrm>
          <a:prstGeom prst="rect">
            <a:avLst/>
          </a:prstGeom>
        </p:spPr>
      </p:pic>
      <p:pic>
        <p:nvPicPr>
          <p:cNvPr id="119" name="Afbeelding 118">
            <a:extLst>
              <a:ext uri="{FF2B5EF4-FFF2-40B4-BE49-F238E27FC236}">
                <a16:creationId xmlns:a16="http://schemas.microsoft.com/office/drawing/2014/main" id="{AC0AE220-4D3A-635D-D512-FB0DBD43D6D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02110" y="691560"/>
            <a:ext cx="914400" cy="914400"/>
          </a:xfrm>
          <a:prstGeom prst="rect">
            <a:avLst/>
          </a:prstGeom>
        </p:spPr>
      </p:pic>
      <p:pic>
        <p:nvPicPr>
          <p:cNvPr id="120" name="Afbeelding 119">
            <a:extLst>
              <a:ext uri="{FF2B5EF4-FFF2-40B4-BE49-F238E27FC236}">
                <a16:creationId xmlns:a16="http://schemas.microsoft.com/office/drawing/2014/main" id="{1829ECA9-DFFA-F266-2C86-4B21FA84671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33816" y="682560"/>
            <a:ext cx="914400" cy="914400"/>
          </a:xfrm>
          <a:prstGeom prst="rect">
            <a:avLst/>
          </a:prstGeom>
        </p:spPr>
      </p:pic>
      <p:pic>
        <p:nvPicPr>
          <p:cNvPr id="121" name="Afbeelding 120">
            <a:extLst>
              <a:ext uri="{FF2B5EF4-FFF2-40B4-BE49-F238E27FC236}">
                <a16:creationId xmlns:a16="http://schemas.microsoft.com/office/drawing/2014/main" id="{44C4BAE1-EE5E-DB0A-48F7-0CA16C76754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88168" y="694752"/>
            <a:ext cx="914400" cy="914400"/>
          </a:xfrm>
          <a:prstGeom prst="rect">
            <a:avLst/>
          </a:prstGeom>
        </p:spPr>
      </p:pic>
      <p:pic>
        <p:nvPicPr>
          <p:cNvPr id="122" name="Afbeelding 121">
            <a:extLst>
              <a:ext uri="{FF2B5EF4-FFF2-40B4-BE49-F238E27FC236}">
                <a16:creationId xmlns:a16="http://schemas.microsoft.com/office/drawing/2014/main" id="{0B2E5834-0F4E-85DB-CF05-FE29EDCA271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88168" y="1691640"/>
            <a:ext cx="914400" cy="914400"/>
          </a:xfrm>
          <a:prstGeom prst="rect">
            <a:avLst/>
          </a:prstGeom>
        </p:spPr>
      </p:pic>
      <p:pic>
        <p:nvPicPr>
          <p:cNvPr id="123" name="Afbeelding 122">
            <a:extLst>
              <a:ext uri="{FF2B5EF4-FFF2-40B4-BE49-F238E27FC236}">
                <a16:creationId xmlns:a16="http://schemas.microsoft.com/office/drawing/2014/main" id="{556C51C0-5BB0-E0A2-20F4-0FF1E28C55E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452658" y="2710656"/>
            <a:ext cx="914400" cy="914400"/>
          </a:xfrm>
          <a:prstGeom prst="rect">
            <a:avLst/>
          </a:prstGeom>
        </p:spPr>
      </p:pic>
      <p:pic>
        <p:nvPicPr>
          <p:cNvPr id="124" name="Afbeelding 123">
            <a:extLst>
              <a:ext uri="{FF2B5EF4-FFF2-40B4-BE49-F238E27FC236}">
                <a16:creationId xmlns:a16="http://schemas.microsoft.com/office/drawing/2014/main" id="{6738DEDE-E996-DA84-C37B-683F7EB20DF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74318" y="679704"/>
            <a:ext cx="914400" cy="914400"/>
          </a:xfrm>
          <a:prstGeom prst="rect">
            <a:avLst/>
          </a:prstGeom>
        </p:spPr>
      </p:pic>
      <p:pic>
        <p:nvPicPr>
          <p:cNvPr id="128" name="Afbeelding 127">
            <a:extLst>
              <a:ext uri="{FF2B5EF4-FFF2-40B4-BE49-F238E27FC236}">
                <a16:creationId xmlns:a16="http://schemas.microsoft.com/office/drawing/2014/main" id="{D23803E7-F659-2A77-44B3-155E19796F8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74318" y="3708439"/>
            <a:ext cx="914400" cy="914400"/>
          </a:xfrm>
          <a:prstGeom prst="rect">
            <a:avLst/>
          </a:prstGeom>
        </p:spPr>
      </p:pic>
      <p:pic>
        <p:nvPicPr>
          <p:cNvPr id="103" name="Afbeelding 102">
            <a:extLst>
              <a:ext uri="{FF2B5EF4-FFF2-40B4-BE49-F238E27FC236}">
                <a16:creationId xmlns:a16="http://schemas.microsoft.com/office/drawing/2014/main" id="{EB798941-97D7-1B93-7ECE-23306514587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372361" y="679704"/>
            <a:ext cx="914400" cy="914400"/>
          </a:xfrm>
          <a:prstGeom prst="rect">
            <a:avLst/>
          </a:prstGeom>
        </p:spPr>
      </p:pic>
      <p:pic>
        <p:nvPicPr>
          <p:cNvPr id="85" name="Afbeelding 84">
            <a:extLst>
              <a:ext uri="{FF2B5EF4-FFF2-40B4-BE49-F238E27FC236}">
                <a16:creationId xmlns:a16="http://schemas.microsoft.com/office/drawing/2014/main" id="{842B9711-70F9-B922-C1FB-A83A8B65343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404067" y="694752"/>
            <a:ext cx="914400" cy="914400"/>
          </a:xfrm>
          <a:prstGeom prst="rect">
            <a:avLst/>
          </a:prstGeom>
        </p:spPr>
      </p:pic>
      <p:pic>
        <p:nvPicPr>
          <p:cNvPr id="87" name="Afbeelding 86">
            <a:extLst>
              <a:ext uri="{FF2B5EF4-FFF2-40B4-BE49-F238E27FC236}">
                <a16:creationId xmlns:a16="http://schemas.microsoft.com/office/drawing/2014/main" id="{E1688938-ECE5-6221-B99A-2FF14B81021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429363" y="694752"/>
            <a:ext cx="914400" cy="914400"/>
          </a:xfrm>
          <a:prstGeom prst="rect">
            <a:avLst/>
          </a:prstGeom>
        </p:spPr>
      </p:pic>
      <p:pic>
        <p:nvPicPr>
          <p:cNvPr id="53" name="Afbeelding 52">
            <a:extLst>
              <a:ext uri="{FF2B5EF4-FFF2-40B4-BE49-F238E27FC236}">
                <a16:creationId xmlns:a16="http://schemas.microsoft.com/office/drawing/2014/main" id="{0E59950E-6759-8E1D-C180-2D5ED3F03DE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454896" y="694752"/>
            <a:ext cx="914400" cy="914400"/>
          </a:xfrm>
          <a:prstGeom prst="rect">
            <a:avLst/>
          </a:prstGeom>
        </p:spPr>
      </p:pic>
      <p:pic>
        <p:nvPicPr>
          <p:cNvPr id="91" name="Afbeelding 90">
            <a:extLst>
              <a:ext uri="{FF2B5EF4-FFF2-40B4-BE49-F238E27FC236}">
                <a16:creationId xmlns:a16="http://schemas.microsoft.com/office/drawing/2014/main" id="{F0AE1D09-B7CD-0452-0E6D-315491F675A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479024" y="687288"/>
            <a:ext cx="914400" cy="91440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6101BBFC-3305-AAA1-ABF8-EBB407439E0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88608" y="1692779"/>
            <a:ext cx="914400" cy="914400"/>
          </a:xfrm>
          <a:prstGeom prst="rect">
            <a:avLst/>
          </a:prstGeom>
        </p:spPr>
      </p:pic>
      <p:pic>
        <p:nvPicPr>
          <p:cNvPr id="81" name="Afbeelding 80">
            <a:extLst>
              <a:ext uri="{FF2B5EF4-FFF2-40B4-BE49-F238E27FC236}">
                <a16:creationId xmlns:a16="http://schemas.microsoft.com/office/drawing/2014/main" id="{FEB41374-365E-0E8D-F6CA-6AE131802D2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405766" y="1699290"/>
            <a:ext cx="914400" cy="91440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8F078132-C746-B244-D5CF-706E471D980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429363" y="1696866"/>
            <a:ext cx="914400" cy="914400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59563184-0F8B-91D4-5CA9-CC3CF62C394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450443" y="1699300"/>
            <a:ext cx="914400" cy="914400"/>
          </a:xfrm>
          <a:prstGeom prst="rect">
            <a:avLst/>
          </a:prstGeom>
        </p:spPr>
      </p:pic>
      <p:pic>
        <p:nvPicPr>
          <p:cNvPr id="37" name="Afbeelding 36">
            <a:extLst>
              <a:ext uri="{FF2B5EF4-FFF2-40B4-BE49-F238E27FC236}">
                <a16:creationId xmlns:a16="http://schemas.microsoft.com/office/drawing/2014/main" id="{77F748FB-BE84-E7C5-C624-BDC7EFCABA3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479024" y="3713704"/>
            <a:ext cx="914400" cy="91440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D995BB46-039D-D701-0A56-C60992C99E2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402611" y="3706616"/>
            <a:ext cx="914400" cy="914400"/>
          </a:xfrm>
          <a:prstGeom prst="rect">
            <a:avLst/>
          </a:prstGeom>
        </p:spPr>
      </p:pic>
      <p:pic>
        <p:nvPicPr>
          <p:cNvPr id="59" name="Afbeelding 58">
            <a:extLst>
              <a:ext uri="{FF2B5EF4-FFF2-40B4-BE49-F238E27FC236}">
                <a16:creationId xmlns:a16="http://schemas.microsoft.com/office/drawing/2014/main" id="{C37C57FD-0DA9-2FA2-5F49-4F02429558C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418707" y="2699312"/>
            <a:ext cx="914400" cy="914400"/>
          </a:xfrm>
          <a:prstGeom prst="rect">
            <a:avLst/>
          </a:prstGeom>
        </p:spPr>
      </p:pic>
      <p:pic>
        <p:nvPicPr>
          <p:cNvPr id="63" name="Afbeelding 62">
            <a:extLst>
              <a:ext uri="{FF2B5EF4-FFF2-40B4-BE49-F238E27FC236}">
                <a16:creationId xmlns:a16="http://schemas.microsoft.com/office/drawing/2014/main" id="{08B76660-87FF-79AD-93EC-6A68839398D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488168" y="2698834"/>
            <a:ext cx="914400" cy="914400"/>
          </a:xfrm>
          <a:prstGeom prst="rect">
            <a:avLst/>
          </a:prstGeom>
        </p:spPr>
      </p:pic>
      <p:pic>
        <p:nvPicPr>
          <p:cNvPr id="67" name="Afbeelding 66">
            <a:extLst>
              <a:ext uri="{FF2B5EF4-FFF2-40B4-BE49-F238E27FC236}">
                <a16:creationId xmlns:a16="http://schemas.microsoft.com/office/drawing/2014/main" id="{32028E52-D32C-6139-DCF8-98BC80652E33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379646" y="2704486"/>
            <a:ext cx="914400" cy="914400"/>
          </a:xfrm>
          <a:prstGeom prst="rect">
            <a:avLst/>
          </a:prstGeom>
        </p:spPr>
      </p:pic>
      <p:pic>
        <p:nvPicPr>
          <p:cNvPr id="71" name="Afbeelding 70">
            <a:extLst>
              <a:ext uri="{FF2B5EF4-FFF2-40B4-BE49-F238E27FC236}">
                <a16:creationId xmlns:a16="http://schemas.microsoft.com/office/drawing/2014/main" id="{6A002961-900B-19E7-0DD9-54DEC99B81F8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454904" y="3720893"/>
            <a:ext cx="914400" cy="914400"/>
          </a:xfrm>
          <a:prstGeom prst="rect">
            <a:avLst/>
          </a:prstGeom>
        </p:spPr>
      </p:pic>
      <p:pic>
        <p:nvPicPr>
          <p:cNvPr id="75" name="Afbeelding 74">
            <a:extLst>
              <a:ext uri="{FF2B5EF4-FFF2-40B4-BE49-F238E27FC236}">
                <a16:creationId xmlns:a16="http://schemas.microsoft.com/office/drawing/2014/main" id="{3E0684B8-C22B-65C2-55F5-1DC02302D74C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23341" y="3707327"/>
            <a:ext cx="914400" cy="914400"/>
          </a:xfrm>
          <a:prstGeom prst="rect">
            <a:avLst/>
          </a:prstGeom>
        </p:spPr>
      </p:pic>
      <p:pic>
        <p:nvPicPr>
          <p:cNvPr id="95" name="Afbeelding 94">
            <a:extLst>
              <a:ext uri="{FF2B5EF4-FFF2-40B4-BE49-F238E27FC236}">
                <a16:creationId xmlns:a16="http://schemas.microsoft.com/office/drawing/2014/main" id="{8F4A68EE-A4C0-C906-80F7-FD558FB0C85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0488168" y="1689444"/>
            <a:ext cx="914400" cy="914400"/>
          </a:xfrm>
          <a:prstGeom prst="rect">
            <a:avLst/>
          </a:prstGeom>
        </p:spPr>
      </p:pic>
      <p:pic>
        <p:nvPicPr>
          <p:cNvPr id="99" name="Afbeelding 98">
            <a:extLst>
              <a:ext uri="{FF2B5EF4-FFF2-40B4-BE49-F238E27FC236}">
                <a16:creationId xmlns:a16="http://schemas.microsoft.com/office/drawing/2014/main" id="{C0C5746C-4A27-2376-5F26-FE0F908AA9B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454896" y="2715018"/>
            <a:ext cx="914400" cy="914400"/>
          </a:xfrm>
          <a:prstGeom prst="rect">
            <a:avLst/>
          </a:prstGeom>
        </p:spPr>
      </p:pic>
      <p:pic>
        <p:nvPicPr>
          <p:cNvPr id="130" name="Afbeelding 129">
            <a:extLst>
              <a:ext uri="{FF2B5EF4-FFF2-40B4-BE49-F238E27FC236}">
                <a16:creationId xmlns:a16="http://schemas.microsoft.com/office/drawing/2014/main" id="{E041AFF3-DD76-A49D-F79C-5513254F5496}"/>
              </a:ext>
            </a:extLst>
          </p:cNvPr>
          <p:cNvPicPr>
            <a:picLocks noChangeAspect="1"/>
          </p:cNvPicPr>
          <p:nvPr/>
        </p:nvPicPr>
        <p:blipFill>
          <a:blip r:embed="rId40"/>
          <a:srcRect/>
          <a:stretch/>
        </p:blipFill>
        <p:spPr>
          <a:xfrm>
            <a:off x="6372361" y="3710801"/>
            <a:ext cx="914400" cy="914400"/>
          </a:xfrm>
          <a:prstGeom prst="rect">
            <a:avLst/>
          </a:prstGeom>
        </p:spPr>
      </p:pic>
      <p:pic>
        <p:nvPicPr>
          <p:cNvPr id="132" name="Afbeelding 131">
            <a:extLst>
              <a:ext uri="{FF2B5EF4-FFF2-40B4-BE49-F238E27FC236}">
                <a16:creationId xmlns:a16="http://schemas.microsoft.com/office/drawing/2014/main" id="{72C16626-593E-CBBB-3FFB-EF06AE1C4674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7412918" y="2694066"/>
            <a:ext cx="914400" cy="914400"/>
          </a:xfrm>
          <a:prstGeom prst="rect">
            <a:avLst/>
          </a:prstGeom>
        </p:spPr>
      </p:pic>
      <p:pic>
        <p:nvPicPr>
          <p:cNvPr id="41" name="Afbeelding 40">
            <a:extLst>
              <a:ext uri="{FF2B5EF4-FFF2-40B4-BE49-F238E27FC236}">
                <a16:creationId xmlns:a16="http://schemas.microsoft.com/office/drawing/2014/main" id="{162878E0-F871-66E9-5801-A36AD07D87D2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7408269" y="269578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F1DB5E78-0E07-0E4A-5241-C6AA8D19F7AB}"/>
              </a:ext>
            </a:extLst>
          </p:cNvPr>
          <p:cNvSpPr/>
          <p:nvPr/>
        </p:nvSpPr>
        <p:spPr>
          <a:xfrm>
            <a:off x="436970" y="1327094"/>
            <a:ext cx="3220630" cy="275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57C095F9-F915-803B-54C4-DBA35AFE6DB4}"/>
              </a:ext>
            </a:extLst>
          </p:cNvPr>
          <p:cNvSpPr/>
          <p:nvPr/>
        </p:nvSpPr>
        <p:spPr>
          <a:xfrm>
            <a:off x="8461248" y="3552405"/>
            <a:ext cx="2527736" cy="263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Rechthoek 1">
            <a:hlinkClick r:id="rId5"/>
            <a:extLst>
              <a:ext uri="{FF2B5EF4-FFF2-40B4-BE49-F238E27FC236}">
                <a16:creationId xmlns:a16="http://schemas.microsoft.com/office/drawing/2014/main" id="{470557F2-BB76-085B-EE5D-FCB333EA6868}"/>
              </a:ext>
            </a:extLst>
          </p:cNvPr>
          <p:cNvSpPr/>
          <p:nvPr/>
        </p:nvSpPr>
        <p:spPr>
          <a:xfrm>
            <a:off x="6815328" y="3552405"/>
            <a:ext cx="1548384" cy="263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D6A2E78-A81A-69F6-42B0-E20F8E29A7A1}"/>
              </a:ext>
            </a:extLst>
          </p:cNvPr>
          <p:cNvSpPr/>
          <p:nvPr/>
        </p:nvSpPr>
        <p:spPr>
          <a:xfrm>
            <a:off x="6408892" y="3681876"/>
            <a:ext cx="4709565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3BA1FA04-C86A-95EE-69E8-C137FE1FEAF0}"/>
              </a:ext>
            </a:extLst>
          </p:cNvPr>
          <p:cNvSpPr/>
          <p:nvPr/>
        </p:nvSpPr>
        <p:spPr>
          <a:xfrm>
            <a:off x="6408892" y="3989373"/>
            <a:ext cx="4709565" cy="436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0839A6C3-0480-453D-FAB4-5F6B93A5DE87}"/>
              </a:ext>
            </a:extLst>
          </p:cNvPr>
          <p:cNvSpPr/>
          <p:nvPr/>
        </p:nvSpPr>
        <p:spPr>
          <a:xfrm>
            <a:off x="6408892" y="4474895"/>
            <a:ext cx="4709565" cy="436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1D9363DB-A52B-5468-358D-8780F32501FF}"/>
              </a:ext>
            </a:extLst>
          </p:cNvPr>
          <p:cNvSpPr/>
          <p:nvPr/>
        </p:nvSpPr>
        <p:spPr>
          <a:xfrm>
            <a:off x="2071561" y="5025154"/>
            <a:ext cx="1521303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1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F561C32-26FB-4028-FCAE-128C23A54D26}"/>
              </a:ext>
            </a:extLst>
          </p:cNvPr>
          <p:cNvSpPr/>
          <p:nvPr/>
        </p:nvSpPr>
        <p:spPr>
          <a:xfrm>
            <a:off x="420787" y="2476163"/>
            <a:ext cx="2290046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891D7265-E54C-7B92-CCB1-F17A6096C837}"/>
              </a:ext>
            </a:extLst>
          </p:cNvPr>
          <p:cNvSpPr/>
          <p:nvPr/>
        </p:nvSpPr>
        <p:spPr>
          <a:xfrm>
            <a:off x="420786" y="3147802"/>
            <a:ext cx="2718923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3D725446-B187-8BB1-8277-35092EA2D69F}"/>
              </a:ext>
            </a:extLst>
          </p:cNvPr>
          <p:cNvSpPr/>
          <p:nvPr/>
        </p:nvSpPr>
        <p:spPr>
          <a:xfrm>
            <a:off x="420787" y="4539632"/>
            <a:ext cx="849664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7"/>
            <a:extLst>
              <a:ext uri="{FF2B5EF4-FFF2-40B4-BE49-F238E27FC236}">
                <a16:creationId xmlns:a16="http://schemas.microsoft.com/office/drawing/2014/main" id="{E396F225-48BF-1037-9C62-CEB6693FBC43}"/>
              </a:ext>
            </a:extLst>
          </p:cNvPr>
          <p:cNvSpPr/>
          <p:nvPr/>
        </p:nvSpPr>
        <p:spPr>
          <a:xfrm>
            <a:off x="428878" y="5017062"/>
            <a:ext cx="1836891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Rechthoek 6">
            <a:hlinkClick r:id="rId8"/>
            <a:extLst>
              <a:ext uri="{FF2B5EF4-FFF2-40B4-BE49-F238E27FC236}">
                <a16:creationId xmlns:a16="http://schemas.microsoft.com/office/drawing/2014/main" id="{4B7CC38A-8FD0-713E-4C96-21E44B6117BD}"/>
              </a:ext>
            </a:extLst>
          </p:cNvPr>
          <p:cNvSpPr/>
          <p:nvPr/>
        </p:nvSpPr>
        <p:spPr>
          <a:xfrm>
            <a:off x="428878" y="5486400"/>
            <a:ext cx="720191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hlinkClick r:id="rId9"/>
            <a:extLst>
              <a:ext uri="{FF2B5EF4-FFF2-40B4-BE49-F238E27FC236}">
                <a16:creationId xmlns:a16="http://schemas.microsoft.com/office/drawing/2014/main" id="{A71ED4F4-746A-17A6-BF36-E15FC89BCCBC}"/>
              </a:ext>
            </a:extLst>
          </p:cNvPr>
          <p:cNvSpPr/>
          <p:nvPr/>
        </p:nvSpPr>
        <p:spPr>
          <a:xfrm>
            <a:off x="6230868" y="2500439"/>
            <a:ext cx="1869259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9" name="Rechthoek 8">
            <a:hlinkClick r:id="rId10"/>
            <a:extLst>
              <a:ext uri="{FF2B5EF4-FFF2-40B4-BE49-F238E27FC236}">
                <a16:creationId xmlns:a16="http://schemas.microsoft.com/office/drawing/2014/main" id="{B4CC999C-ACED-97ED-CF23-0FC3F84516EE}"/>
              </a:ext>
            </a:extLst>
          </p:cNvPr>
          <p:cNvSpPr/>
          <p:nvPr/>
        </p:nvSpPr>
        <p:spPr>
          <a:xfrm>
            <a:off x="6238962" y="3172078"/>
            <a:ext cx="1319000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0" name="Rechthoek 9">
            <a:hlinkClick r:id="rId11"/>
            <a:extLst>
              <a:ext uri="{FF2B5EF4-FFF2-40B4-BE49-F238E27FC236}">
                <a16:creationId xmlns:a16="http://schemas.microsoft.com/office/drawing/2014/main" id="{9B2365BD-0E38-1D2A-6DBB-1736E02005AD}"/>
              </a:ext>
            </a:extLst>
          </p:cNvPr>
          <p:cNvSpPr/>
          <p:nvPr/>
        </p:nvSpPr>
        <p:spPr>
          <a:xfrm>
            <a:off x="6214685" y="4037926"/>
            <a:ext cx="1885441" cy="26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8558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Een dag in het leven van Ilio, een 17-jarige topsporter die aan triatlon doet.">
            <a:hlinkClick r:id="" action="ppaction://media"/>
            <a:extLst>
              <a:ext uri="{FF2B5EF4-FFF2-40B4-BE49-F238E27FC236}">
                <a16:creationId xmlns:a16="http://schemas.microsoft.com/office/drawing/2014/main" id="{49F4D45A-BB48-8B32-58DA-19632065753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47158" y="1119132"/>
            <a:ext cx="7297683" cy="412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2EE340E2-D6DB-0AD4-70FC-4647794331C5}"/>
              </a:ext>
            </a:extLst>
          </p:cNvPr>
          <p:cNvGrpSpPr/>
          <p:nvPr/>
        </p:nvGrpSpPr>
        <p:grpSpPr>
          <a:xfrm rot="21137839">
            <a:off x="576577" y="-1707552"/>
            <a:ext cx="10736282" cy="7827780"/>
            <a:chOff x="1645215" y="-4090916"/>
            <a:chExt cx="10736282" cy="7827780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5E5DBCD6-7605-84CF-D268-8E0DDD001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2B6D56F0-93A3-12AA-241D-7461968F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99851">
              <a:off x="8628869" y="888247"/>
              <a:ext cx="3752628" cy="28486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F1F37480-28FB-04DF-251C-DA412003CBC4}"/>
              </a:ext>
            </a:extLst>
          </p:cNvPr>
          <p:cNvGrpSpPr/>
          <p:nvPr/>
        </p:nvGrpSpPr>
        <p:grpSpPr>
          <a:xfrm>
            <a:off x="262686" y="-1010668"/>
            <a:ext cx="9376064" cy="5955777"/>
            <a:chOff x="205727" y="-966723"/>
            <a:chExt cx="9376064" cy="5955777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43168A05-B9AC-34E7-D474-22E3D451B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1D73721-7D1B-A0A5-0347-5A1F52FDA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065682" y="347294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571CA098-4C67-699A-640D-87F0704784F1}"/>
              </a:ext>
            </a:extLst>
          </p:cNvPr>
          <p:cNvGrpSpPr/>
          <p:nvPr/>
        </p:nvGrpSpPr>
        <p:grpSpPr>
          <a:xfrm>
            <a:off x="262686" y="-1002786"/>
            <a:ext cx="10172222" cy="5947895"/>
            <a:chOff x="205727" y="-966723"/>
            <a:chExt cx="10172222" cy="5947895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E0B74F71-5984-B82F-EA4F-C7ED78437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69F6EB54-B04B-A94A-89C0-16ECF2D34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861840" y="3465063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02B9950F-CB77-9214-27F3-41B56E15345B}"/>
              </a:ext>
            </a:extLst>
          </p:cNvPr>
          <p:cNvGrpSpPr/>
          <p:nvPr/>
        </p:nvGrpSpPr>
        <p:grpSpPr>
          <a:xfrm rot="21137839">
            <a:off x="507001" y="-1537174"/>
            <a:ext cx="8274985" cy="6623900"/>
            <a:chOff x="1645215" y="-4090916"/>
            <a:chExt cx="8274985" cy="66239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3A9B0CCA-3B6B-8C7A-9B55-0D66FAA82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393B9125-7ADD-6477-3679-54AAC10EE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462161">
              <a:off x="4118490" y="-718194"/>
              <a:ext cx="5801710" cy="32511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3</Words>
  <Application>Microsoft Macintosh PowerPoint</Application>
  <PresentationFormat>Breedbeeld</PresentationFormat>
  <Paragraphs>3</Paragraphs>
  <Slides>17</Slides>
  <Notes>3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29</cp:revision>
  <cp:lastPrinted>2024-03-01T20:12:49Z</cp:lastPrinted>
  <dcterms:created xsi:type="dcterms:W3CDTF">2024-03-01T18:24:31Z</dcterms:created>
  <dcterms:modified xsi:type="dcterms:W3CDTF">2024-12-13T17:09:29Z</dcterms:modified>
</cp:coreProperties>
</file>