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4" r:id="rId7"/>
    <p:sldId id="272" r:id="rId8"/>
    <p:sldId id="279" r:id="rId9"/>
    <p:sldId id="280" r:id="rId10"/>
    <p:sldId id="281" r:id="rId11"/>
    <p:sldId id="283" r:id="rId12"/>
    <p:sldId id="278" r:id="rId13"/>
    <p:sldId id="269" r:id="rId14"/>
    <p:sldId id="270" r:id="rId15"/>
    <p:sldId id="284" r:id="rId16"/>
    <p:sldId id="285" r:id="rId17"/>
    <p:sldId id="286" r:id="rId18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266"/>
    <p:restoredTop sz="86435"/>
  </p:normalViewPr>
  <p:slideViewPr>
    <p:cSldViewPr snapToGrid="0">
      <p:cViewPr varScale="1">
        <p:scale>
          <a:sx n="105" d="100"/>
          <a:sy n="105" d="100"/>
        </p:scale>
        <p:origin x="2040" y="1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9327BB-2BE4-1445-99F1-57158C0248F2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61BA4F-18F1-754C-95E3-B206E8C1E336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15066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1BA4F-18F1-754C-95E3-B206E8C1E336}" type="slidenum">
              <a:rPr lang="nl-BE" smtClean="0"/>
              <a:t>13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8430152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263480-8B25-E9AA-89FF-3855EB5E9D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D56F121C-71CA-886F-2BA9-580588D607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6890D0A-005B-F845-56E3-B9AF65883C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08271CA-693D-B8E1-88D6-CB1338F30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6F7644D-783E-12C5-73D2-378F8A60B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049010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027449-3EEF-067C-E590-E97BAE9ECD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874E6BED-2C6B-2707-4C10-EEC27DC818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6BB3C1A-8326-A9AC-A3F9-BF68421BD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B957D64-71B0-565E-7030-E215841FA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FF6702D-12C3-5C82-08FD-1D1DDA8C7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14630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658FB5DB-0130-B1CE-A25D-BA50B6C2B4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CABE30CB-5AF5-2AE6-1434-46A20D91BE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82D98C9-30A5-7610-15E3-B9F17C621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B316AD0-3A95-4F5E-9029-24739855B9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12C4356-D900-87A8-5844-D474F0732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07169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7B9B2E-EC70-BFBF-522C-EC69C5D14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814754A-95A6-703D-817B-CC7F386D38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DDD3C9A-1816-5902-5117-2121D340B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D458B1A-0D85-1763-477E-B4CD4FD5F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BF42EEA-4E97-AA06-7023-72746D92D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10829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A96572-6D72-3DCD-E57F-8341BC138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5FF285F-5A7D-1708-DAD5-5264236003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A31267B-B06F-F4BB-CC55-E2AA782C61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03B6903-E41E-72DD-8B21-5A01A7204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A58AA8D-572E-E4BF-4E2F-B09226937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09450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AB5A2D7-CEAD-2CEA-AB87-482509B51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64B4DEA-6E25-5125-5DB2-AC4A6B6851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60BABB20-FA98-1F74-F2C5-FBA5848173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5F08948E-7CD5-3CCF-C4C8-87C58AD51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75FAC1B-EA58-6F5F-BACB-4DCA98C23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7B57429D-AA5F-8CF2-E723-AB3D99703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89689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FCCE09-A828-0184-2776-5AB13671EE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1D7F9E7-1671-F622-438D-51DFACCDAE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5A34151B-AEBD-F597-217F-B51365CF07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6067035C-5F28-CFF2-0586-614261C39B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66C63276-4F1E-BD5C-BF59-3B5A00E3C7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034A37A8-C35B-87CF-26B3-97FF13376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3C9EAB66-9354-EA39-6391-C18D36C43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8279BB7F-4C30-C0DD-C94C-B1C0E9A77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02863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F22664-A695-89B8-98AF-CF27A84AD8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DAB50DAE-B3BD-A32B-387F-ADA49080E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9AD77AA4-A29F-B811-E873-1A6444EAB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9F30AE9D-06AF-6C3A-E53D-407CB7229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66262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3BB11DE5-F3C8-D6A6-9F21-5F1DDEA58C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3EA538C9-F11B-2A77-F7E4-2B044A9E50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54C79645-B4D5-EE4B-10CF-C4C402670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446989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687F38A-4932-857B-6473-60E233287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5AA13D6-EE65-2D6E-929E-67D55A4CB1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9D0867F-28D8-7A97-4BCC-4B75CB48B9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E32530D6-E57A-CB0F-E146-A2768238F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95BB21E-1AA5-D99F-AD56-9C1429CBC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D6090FAE-239E-0694-33BD-ADCF8C083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92320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CDFE89-C43B-90FF-FFF5-776F981890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7956B92C-1895-8200-283B-E35EAEBAA3E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BFE4104-633A-7FA7-5C62-BD2D269CB4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8D84E39-CEAA-0EC7-3C28-C14A5769E7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A1463C5-033D-BB6B-BA02-C111B23F0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6B4207FA-5D87-49F9-A723-7BE004683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07176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1800441C-4951-1702-6E70-CFCA5D119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200603C-F7DD-6E13-244C-D430C7179C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68C6001-8994-1D8D-9318-20C361DE1A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65E57ED-563D-C4F8-8DE5-06AF041E77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CBBECF8-9CF0-BA99-E77B-BA3D806D54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78525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ezondleven.be/themas/beweging-sedentair-gedrag/bewegingsdriehoek" TargetMode="External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moev.be/materialen" TargetMode="External"/><Relationship Id="rId3" Type="http://schemas.openxmlformats.org/officeDocument/2006/relationships/hyperlink" Target="https://www.gezondleven.be/files/voeding/kleurplaten_driehoeken.pdf" TargetMode="External"/><Relationship Id="rId7" Type="http://schemas.openxmlformats.org/officeDocument/2006/relationships/hyperlink" Target="https://www.moev.be/aanbod-basisonderwijs/bewegings-en-sportaanbod-binnen-lesuren/bewegingsquiz" TargetMode="External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gezondleven.be/files/Leerlijnen/Interactieve-PDF-leerlijn-bewegen-en-minder-zitten-finaal.pdf" TargetMode="External"/><Relationship Id="rId5" Type="http://schemas.openxmlformats.org/officeDocument/2006/relationships/hyperlink" Target="https://www.gezondleven.be/themas/beweging-sedentair-gedrag/bewegingsdriehoek/materialen" TargetMode="External"/><Relationship Id="rId4" Type="http://schemas.openxmlformats.org/officeDocument/2006/relationships/hyperlink" Target="https://www.sportkompas.be/nl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GTEFo1Pd3c8?feature=oembed" TargetMode="Externa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9D48490-127A-CB1C-CAEE-6329FBA65A4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5251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3D67CB8-6D8D-D28C-C723-AD499B6465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1075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DB6F4F7C-77CD-3AE7-D8F9-B447BDF4C74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Groep 1">
            <a:extLst>
              <a:ext uri="{FF2B5EF4-FFF2-40B4-BE49-F238E27FC236}">
                <a16:creationId xmlns:a16="http://schemas.microsoft.com/office/drawing/2014/main" id="{893E8720-0567-E365-2FFC-4599AEC94C21}"/>
              </a:ext>
            </a:extLst>
          </p:cNvPr>
          <p:cNvGrpSpPr/>
          <p:nvPr/>
        </p:nvGrpSpPr>
        <p:grpSpPr>
          <a:xfrm rot="21137839">
            <a:off x="494794" y="-1694319"/>
            <a:ext cx="10726797" cy="6606789"/>
            <a:chOff x="1645215" y="-4090916"/>
            <a:chExt cx="10726797" cy="6606789"/>
          </a:xfrm>
        </p:grpSpPr>
        <p:pic>
          <p:nvPicPr>
            <p:cNvPr id="3" name="Afbeelding 2">
              <a:extLst>
                <a:ext uri="{FF2B5EF4-FFF2-40B4-BE49-F238E27FC236}">
                  <a16:creationId xmlns:a16="http://schemas.microsoft.com/office/drawing/2014/main" id="{45254C45-07A2-DBFD-89FF-DBC85729A45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753987">
              <a:off x="1645215" y="-4090916"/>
              <a:ext cx="4164702" cy="4164702"/>
            </a:xfrm>
            <a:prstGeom prst="rect">
              <a:avLst/>
            </a:prstGeom>
          </p:spPr>
        </p:pic>
        <p:pic>
          <p:nvPicPr>
            <p:cNvPr id="5" name="Afbeelding 4">
              <a:extLst>
                <a:ext uri="{FF2B5EF4-FFF2-40B4-BE49-F238E27FC236}">
                  <a16:creationId xmlns:a16="http://schemas.microsoft.com/office/drawing/2014/main" id="{37D7FE22-D26E-F009-B2B8-D1BDA5AEC0E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02901">
              <a:off x="8261090" y="-975754"/>
              <a:ext cx="4110922" cy="349162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21088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36D3893E-34EE-95E1-5871-9B5F443CEA2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388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36D3893E-34EE-95E1-5871-9B5F443CEA2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105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B4E4C9A1-325C-A151-3953-1CBD946165C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hthoek 8">
            <a:hlinkClick r:id="rId3"/>
            <a:extLst>
              <a:ext uri="{FF2B5EF4-FFF2-40B4-BE49-F238E27FC236}">
                <a16:creationId xmlns:a16="http://schemas.microsoft.com/office/drawing/2014/main" id="{21E64B43-1799-8EF7-0085-58E7555CC1F2}"/>
              </a:ext>
            </a:extLst>
          </p:cNvPr>
          <p:cNvSpPr/>
          <p:nvPr/>
        </p:nvSpPr>
        <p:spPr>
          <a:xfrm>
            <a:off x="6269625" y="697124"/>
            <a:ext cx="4541129" cy="2404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886109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B4E4C9A1-325C-A151-3953-1CBD946165C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hthoek 8">
            <a:hlinkClick r:id="rId3"/>
            <a:extLst>
              <a:ext uri="{FF2B5EF4-FFF2-40B4-BE49-F238E27FC236}">
                <a16:creationId xmlns:a16="http://schemas.microsoft.com/office/drawing/2014/main" id="{F82913FD-C5DB-E6C7-0AD3-F7A2EB9870F0}"/>
              </a:ext>
            </a:extLst>
          </p:cNvPr>
          <p:cNvSpPr/>
          <p:nvPr/>
        </p:nvSpPr>
        <p:spPr>
          <a:xfrm>
            <a:off x="4826464" y="5442745"/>
            <a:ext cx="1053475" cy="1709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10" name="Rechthoek 9">
            <a:hlinkClick r:id="rId3"/>
            <a:extLst>
              <a:ext uri="{FF2B5EF4-FFF2-40B4-BE49-F238E27FC236}">
                <a16:creationId xmlns:a16="http://schemas.microsoft.com/office/drawing/2014/main" id="{AC435631-8CCE-FE16-C51C-601F8C354DAC}"/>
              </a:ext>
            </a:extLst>
          </p:cNvPr>
          <p:cNvSpPr/>
          <p:nvPr/>
        </p:nvSpPr>
        <p:spPr>
          <a:xfrm>
            <a:off x="439659" y="5616366"/>
            <a:ext cx="1134498" cy="1709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11" name="Rechthoek 10">
            <a:hlinkClick r:id="rId4"/>
            <a:extLst>
              <a:ext uri="{FF2B5EF4-FFF2-40B4-BE49-F238E27FC236}">
                <a16:creationId xmlns:a16="http://schemas.microsoft.com/office/drawing/2014/main" id="{9ADB7D15-9065-5E65-B468-25A7CE650E17}"/>
              </a:ext>
            </a:extLst>
          </p:cNvPr>
          <p:cNvSpPr/>
          <p:nvPr/>
        </p:nvSpPr>
        <p:spPr>
          <a:xfrm>
            <a:off x="6678413" y="1770927"/>
            <a:ext cx="821981" cy="1941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12" name="Rechthoek 11">
            <a:hlinkClick r:id="rId5"/>
            <a:extLst>
              <a:ext uri="{FF2B5EF4-FFF2-40B4-BE49-F238E27FC236}">
                <a16:creationId xmlns:a16="http://schemas.microsoft.com/office/drawing/2014/main" id="{88F2FAD6-FDA6-8E78-2865-585902080A60}"/>
              </a:ext>
            </a:extLst>
          </p:cNvPr>
          <p:cNvSpPr/>
          <p:nvPr/>
        </p:nvSpPr>
        <p:spPr>
          <a:xfrm>
            <a:off x="6678413" y="2224983"/>
            <a:ext cx="2465587" cy="1941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13" name="Rechthoek 12">
            <a:hlinkClick r:id="rId6"/>
            <a:extLst>
              <a:ext uri="{FF2B5EF4-FFF2-40B4-BE49-F238E27FC236}">
                <a16:creationId xmlns:a16="http://schemas.microsoft.com/office/drawing/2014/main" id="{438A4B4A-3A17-8510-E98F-A2162AF7017E}"/>
              </a:ext>
            </a:extLst>
          </p:cNvPr>
          <p:cNvSpPr/>
          <p:nvPr/>
        </p:nvSpPr>
        <p:spPr>
          <a:xfrm>
            <a:off x="10683254" y="2699545"/>
            <a:ext cx="671511" cy="18255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14" name="Rechthoek 13">
            <a:hlinkClick r:id="rId6"/>
            <a:extLst>
              <a:ext uri="{FF2B5EF4-FFF2-40B4-BE49-F238E27FC236}">
                <a16:creationId xmlns:a16="http://schemas.microsoft.com/office/drawing/2014/main" id="{2098CB6E-02CC-835A-DC10-20EBED23BE25}"/>
              </a:ext>
            </a:extLst>
          </p:cNvPr>
          <p:cNvSpPr/>
          <p:nvPr/>
        </p:nvSpPr>
        <p:spPr>
          <a:xfrm>
            <a:off x="6678413" y="2873165"/>
            <a:ext cx="3599906" cy="1941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15" name="Rechthoek 14">
            <a:hlinkClick r:id="rId7"/>
            <a:extLst>
              <a:ext uri="{FF2B5EF4-FFF2-40B4-BE49-F238E27FC236}">
                <a16:creationId xmlns:a16="http://schemas.microsoft.com/office/drawing/2014/main" id="{2B44A6E5-5A2F-1347-41C9-D58039545D9D}"/>
              </a:ext>
            </a:extLst>
          </p:cNvPr>
          <p:cNvSpPr/>
          <p:nvPr/>
        </p:nvSpPr>
        <p:spPr>
          <a:xfrm>
            <a:off x="6678413" y="3903312"/>
            <a:ext cx="914579" cy="1941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16" name="Rechthoek 15">
            <a:hlinkClick r:id="rId8"/>
            <a:extLst>
              <a:ext uri="{FF2B5EF4-FFF2-40B4-BE49-F238E27FC236}">
                <a16:creationId xmlns:a16="http://schemas.microsoft.com/office/drawing/2014/main" id="{7576A218-D617-3B85-5B73-2272F8F6ABCC}"/>
              </a:ext>
            </a:extLst>
          </p:cNvPr>
          <p:cNvSpPr/>
          <p:nvPr/>
        </p:nvSpPr>
        <p:spPr>
          <a:xfrm>
            <a:off x="8912327" y="4389448"/>
            <a:ext cx="1609060" cy="1941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293277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B4E4C9A1-325C-A151-3953-1CBD946165C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548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B4E4C9A1-325C-A151-3953-1CBD946165C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697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09F495E6-E5EA-2157-B9DF-47E2EF055C0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Onlinemedia 1" descr="Een dag in het leven van jonge topsporter Mila, Belgisch kampioen skateboarden.">
            <a:hlinkClick r:id="" action="ppaction://media"/>
            <a:extLst>
              <a:ext uri="{FF2B5EF4-FFF2-40B4-BE49-F238E27FC236}">
                <a16:creationId xmlns:a16="http://schemas.microsoft.com/office/drawing/2014/main" id="{937C9B8B-3F4E-119A-33B5-CD8B07799E56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472802" y="1160443"/>
            <a:ext cx="7246395" cy="4094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502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4C8B9F31-9727-1520-B89E-2EE7C7F2FFD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2223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C11BDC06-F464-DC7D-9289-C980FE443BF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7044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DB6F4F7C-77CD-3AE7-D8F9-B447BDF4C74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6883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26C2AA05-41DC-BD88-6B5C-63A5EAA19A1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Groep 1">
            <a:extLst>
              <a:ext uri="{FF2B5EF4-FFF2-40B4-BE49-F238E27FC236}">
                <a16:creationId xmlns:a16="http://schemas.microsoft.com/office/drawing/2014/main" id="{6EC3FB6F-D24E-5CEA-8017-B273D67F4C8E}"/>
              </a:ext>
            </a:extLst>
          </p:cNvPr>
          <p:cNvGrpSpPr/>
          <p:nvPr/>
        </p:nvGrpSpPr>
        <p:grpSpPr>
          <a:xfrm rot="21137839">
            <a:off x="569598" y="-1684274"/>
            <a:ext cx="10502776" cy="7707923"/>
            <a:chOff x="1645215" y="-4090916"/>
            <a:chExt cx="10502776" cy="7707923"/>
          </a:xfrm>
        </p:grpSpPr>
        <p:pic>
          <p:nvPicPr>
            <p:cNvPr id="7" name="Afbeelding 6">
              <a:extLst>
                <a:ext uri="{FF2B5EF4-FFF2-40B4-BE49-F238E27FC236}">
                  <a16:creationId xmlns:a16="http://schemas.microsoft.com/office/drawing/2014/main" id="{03E0FF11-A9BB-E849-CAC1-E139F4ECA86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753987">
              <a:off x="1645215" y="-4090916"/>
              <a:ext cx="4164702" cy="4164702"/>
            </a:xfrm>
            <a:prstGeom prst="rect">
              <a:avLst/>
            </a:prstGeom>
          </p:spPr>
        </p:pic>
        <p:pic>
          <p:nvPicPr>
            <p:cNvPr id="8" name="Afbeelding 7">
              <a:extLst>
                <a:ext uri="{FF2B5EF4-FFF2-40B4-BE49-F238E27FC236}">
                  <a16:creationId xmlns:a16="http://schemas.microsoft.com/office/drawing/2014/main" id="{28232284-A13A-8579-6506-B2EBCEFE4D2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02901">
              <a:off x="7049110" y="16631"/>
              <a:ext cx="5098881" cy="360037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31983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3D67CB8-6D8D-D28C-C723-AD499B6465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Groep 5">
            <a:extLst>
              <a:ext uri="{FF2B5EF4-FFF2-40B4-BE49-F238E27FC236}">
                <a16:creationId xmlns:a16="http://schemas.microsoft.com/office/drawing/2014/main" id="{BA069757-1CB9-B6D1-BA9A-A6176D1EEC17}"/>
              </a:ext>
            </a:extLst>
          </p:cNvPr>
          <p:cNvGrpSpPr/>
          <p:nvPr/>
        </p:nvGrpSpPr>
        <p:grpSpPr>
          <a:xfrm>
            <a:off x="262686" y="-1010668"/>
            <a:ext cx="3623446" cy="6547620"/>
            <a:chOff x="205727" y="-966723"/>
            <a:chExt cx="3623446" cy="6547620"/>
          </a:xfrm>
        </p:grpSpPr>
        <p:pic>
          <p:nvPicPr>
            <p:cNvPr id="7" name="Afbeelding 6">
              <a:extLst>
                <a:ext uri="{FF2B5EF4-FFF2-40B4-BE49-F238E27FC236}">
                  <a16:creationId xmlns:a16="http://schemas.microsoft.com/office/drawing/2014/main" id="{308FCD4A-F2E6-F409-B06A-B75E01BA18C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230499">
              <a:off x="205727" y="-966723"/>
              <a:ext cx="3594100" cy="3594100"/>
            </a:xfrm>
            <a:prstGeom prst="rect">
              <a:avLst/>
            </a:prstGeom>
          </p:spPr>
        </p:pic>
        <p:pic>
          <p:nvPicPr>
            <p:cNvPr id="8" name="Afbeelding 7">
              <a:extLst>
                <a:ext uri="{FF2B5EF4-FFF2-40B4-BE49-F238E27FC236}">
                  <a16:creationId xmlns:a16="http://schemas.microsoft.com/office/drawing/2014/main" id="{C06EF050-AA7E-E222-348C-CA972D115A1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2313064" y="4064788"/>
              <a:ext cx="1516109" cy="15161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95453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3D67CB8-6D8D-D28C-C723-AD499B6465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Groep 5">
            <a:extLst>
              <a:ext uri="{FF2B5EF4-FFF2-40B4-BE49-F238E27FC236}">
                <a16:creationId xmlns:a16="http://schemas.microsoft.com/office/drawing/2014/main" id="{06FA106E-3DC6-C392-0D49-B6F685B61090}"/>
              </a:ext>
            </a:extLst>
          </p:cNvPr>
          <p:cNvGrpSpPr/>
          <p:nvPr/>
        </p:nvGrpSpPr>
        <p:grpSpPr>
          <a:xfrm rot="21137839">
            <a:off x="278214" y="-1334676"/>
            <a:ext cx="5841789" cy="6605578"/>
            <a:chOff x="1404506" y="-4090916"/>
            <a:chExt cx="5841789" cy="6605578"/>
          </a:xfrm>
        </p:grpSpPr>
        <p:pic>
          <p:nvPicPr>
            <p:cNvPr id="7" name="Afbeelding 6">
              <a:extLst>
                <a:ext uri="{FF2B5EF4-FFF2-40B4-BE49-F238E27FC236}">
                  <a16:creationId xmlns:a16="http://schemas.microsoft.com/office/drawing/2014/main" id="{A4E20FB2-53C1-BEB3-ED0C-F91CE7F66EA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753987">
              <a:off x="1645215" y="-4090916"/>
              <a:ext cx="4164702" cy="4164702"/>
            </a:xfrm>
            <a:prstGeom prst="rect">
              <a:avLst/>
            </a:prstGeom>
          </p:spPr>
        </p:pic>
        <p:pic>
          <p:nvPicPr>
            <p:cNvPr id="8" name="Afbeelding 7">
              <a:extLst>
                <a:ext uri="{FF2B5EF4-FFF2-40B4-BE49-F238E27FC236}">
                  <a16:creationId xmlns:a16="http://schemas.microsoft.com/office/drawing/2014/main" id="{DC1C1C0B-8614-3F3F-BA52-C2CE75A07C0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02901">
              <a:off x="1404506" y="-704472"/>
              <a:ext cx="5841789" cy="321913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66564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3D67CB8-6D8D-D28C-C723-AD499B6465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Groep 1">
            <a:extLst>
              <a:ext uri="{FF2B5EF4-FFF2-40B4-BE49-F238E27FC236}">
                <a16:creationId xmlns:a16="http://schemas.microsoft.com/office/drawing/2014/main" id="{108533E3-542E-E9F3-28B3-370EEA10CAF0}"/>
              </a:ext>
            </a:extLst>
          </p:cNvPr>
          <p:cNvGrpSpPr/>
          <p:nvPr/>
        </p:nvGrpSpPr>
        <p:grpSpPr>
          <a:xfrm>
            <a:off x="262686" y="-1010668"/>
            <a:ext cx="3594100" cy="5926927"/>
            <a:chOff x="205727" y="-966723"/>
            <a:chExt cx="3594100" cy="5926927"/>
          </a:xfrm>
        </p:grpSpPr>
        <p:pic>
          <p:nvPicPr>
            <p:cNvPr id="4" name="Afbeelding 3">
              <a:extLst>
                <a:ext uri="{FF2B5EF4-FFF2-40B4-BE49-F238E27FC236}">
                  <a16:creationId xmlns:a16="http://schemas.microsoft.com/office/drawing/2014/main" id="{0835ED21-FD43-3614-82C7-2E7D7F21C7F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230499">
              <a:off x="205727" y="-966723"/>
              <a:ext cx="3594100" cy="3594100"/>
            </a:xfrm>
            <a:prstGeom prst="rect">
              <a:avLst/>
            </a:prstGeom>
          </p:spPr>
        </p:pic>
        <p:pic>
          <p:nvPicPr>
            <p:cNvPr id="5" name="Afbeelding 4">
              <a:extLst>
                <a:ext uri="{FF2B5EF4-FFF2-40B4-BE49-F238E27FC236}">
                  <a16:creationId xmlns:a16="http://schemas.microsoft.com/office/drawing/2014/main" id="{F667215E-7862-9289-E503-9CFE5BFC5E7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2278340" y="3444095"/>
              <a:ext cx="1516109" cy="15161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2890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776</TotalTime>
  <Words>1</Words>
  <Application>Microsoft Macintosh PowerPoint</Application>
  <PresentationFormat>Breedbeeld</PresentationFormat>
  <Paragraphs>1</Paragraphs>
  <Slides>17</Slides>
  <Notes>1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Veerle Pellens</dc:creator>
  <cp:lastModifiedBy>Veerle Pellens</cp:lastModifiedBy>
  <cp:revision>35</cp:revision>
  <cp:lastPrinted>2024-05-23T11:43:29Z</cp:lastPrinted>
  <dcterms:created xsi:type="dcterms:W3CDTF">2024-03-01T18:24:31Z</dcterms:created>
  <dcterms:modified xsi:type="dcterms:W3CDTF">2024-12-13T14:00:38Z</dcterms:modified>
</cp:coreProperties>
</file>