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4" r:id="rId7"/>
    <p:sldId id="272" r:id="rId8"/>
    <p:sldId id="279" r:id="rId9"/>
    <p:sldId id="280" r:id="rId10"/>
    <p:sldId id="281" r:id="rId11"/>
    <p:sldId id="283" r:id="rId12"/>
    <p:sldId id="278" r:id="rId13"/>
    <p:sldId id="269" r:id="rId14"/>
    <p:sldId id="270" r:id="rId1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OWptlHKTCw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B959C100-6CC2-7D90-6FE9-7DA0D0C45E56}"/>
              </a:ext>
            </a:extLst>
          </p:cNvPr>
          <p:cNvGrpSpPr/>
          <p:nvPr/>
        </p:nvGrpSpPr>
        <p:grpSpPr>
          <a:xfrm rot="21137839">
            <a:off x="481182" y="-1298416"/>
            <a:ext cx="4815740" cy="6915800"/>
            <a:chOff x="1583671" y="-4090916"/>
            <a:chExt cx="4815740" cy="691580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AE4C4E99-8525-0C09-9451-4A31DF5B2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854423DF-8A5C-3E3A-542E-8B12165517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99851">
              <a:off x="1583671" y="-830740"/>
              <a:ext cx="4815740" cy="36556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1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8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Een dag in het leven van jonge topsporter Fenne #VIP2024">
            <a:hlinkClick r:id="" action="ppaction://media"/>
            <a:extLst>
              <a:ext uri="{FF2B5EF4-FFF2-40B4-BE49-F238E27FC236}">
                <a16:creationId xmlns:a16="http://schemas.microsoft.com/office/drawing/2014/main" id="{5357DE82-7F2E-AEE4-2832-1D3D0C8C444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74748" y="1166429"/>
            <a:ext cx="7242503" cy="409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73B56E4A-38D8-722D-F06F-60B13EB24F0A}"/>
              </a:ext>
            </a:extLst>
          </p:cNvPr>
          <p:cNvGrpSpPr/>
          <p:nvPr/>
        </p:nvGrpSpPr>
        <p:grpSpPr>
          <a:xfrm rot="21137839">
            <a:off x="368504" y="-1697669"/>
            <a:ext cx="10797549" cy="4727088"/>
            <a:chOff x="1645215" y="-4090916"/>
            <a:chExt cx="10797549" cy="4727088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0F4589BB-CA50-93C9-C4A3-893067AF1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941DDA91-2467-7161-4BEB-1F763619A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99851">
              <a:off x="7398858" y="-2212445"/>
              <a:ext cx="5043906" cy="28486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AC787AE7-C6B7-99F8-0E9E-5642C0CE23F4}"/>
              </a:ext>
            </a:extLst>
          </p:cNvPr>
          <p:cNvGrpSpPr/>
          <p:nvPr/>
        </p:nvGrpSpPr>
        <p:grpSpPr>
          <a:xfrm rot="21137839">
            <a:off x="527749" y="-1292043"/>
            <a:ext cx="4612974" cy="6686981"/>
            <a:chOff x="1645215" y="-4090916"/>
            <a:chExt cx="4612974" cy="6686981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7AA8B2A5-3FAD-03B9-F3BE-7C9461E7E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63F1E87B-D950-DC25-47A9-D1D67C7D1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83329">
              <a:off x="2349309" y="-727712"/>
              <a:ext cx="3908880" cy="33237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F9B44E6A-7E3C-6058-4FF8-902F5FBA73FF}"/>
              </a:ext>
            </a:extLst>
          </p:cNvPr>
          <p:cNvGrpSpPr/>
          <p:nvPr/>
        </p:nvGrpSpPr>
        <p:grpSpPr>
          <a:xfrm rot="21137839">
            <a:off x="487428" y="-1301639"/>
            <a:ext cx="4795820" cy="6097600"/>
            <a:chOff x="1645215" y="-4090916"/>
            <a:chExt cx="4795820" cy="609760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5AE8F7EB-C647-EBE8-16FF-3D82845EA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537EB591-2B72-CE1D-4D15-32FF76B5B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99851">
              <a:off x="1748851" y="-1380619"/>
              <a:ext cx="4692184" cy="33873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74647C4A-1926-8E2A-806C-E546EF483BA4}"/>
              </a:ext>
            </a:extLst>
          </p:cNvPr>
          <p:cNvGrpSpPr/>
          <p:nvPr/>
        </p:nvGrpSpPr>
        <p:grpSpPr>
          <a:xfrm rot="21137839">
            <a:off x="448718" y="-1607516"/>
            <a:ext cx="10174099" cy="5882074"/>
            <a:chOff x="1645215" y="-4090916"/>
            <a:chExt cx="10174099" cy="5882074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229C5DD3-7860-724F-3F9F-5C158787B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16DA20BC-FE79-0972-CE14-F36BE6D16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462161">
              <a:off x="7012879" y="-392331"/>
              <a:ext cx="4806435" cy="21834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</Words>
  <Application>Microsoft Macintosh PowerPoint</Application>
  <PresentationFormat>Breedbeeld</PresentationFormat>
  <Paragraphs>1</Paragraphs>
  <Slides>14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27</cp:revision>
  <cp:lastPrinted>2024-03-01T20:12:49Z</cp:lastPrinted>
  <dcterms:created xsi:type="dcterms:W3CDTF">2024-03-01T18:24:31Z</dcterms:created>
  <dcterms:modified xsi:type="dcterms:W3CDTF">2024-12-13T13:46:36Z</dcterms:modified>
</cp:coreProperties>
</file>