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4" r:id="rId7"/>
    <p:sldId id="272" r:id="rId8"/>
    <p:sldId id="279" r:id="rId9"/>
    <p:sldId id="280" r:id="rId10"/>
    <p:sldId id="281" r:id="rId11"/>
    <p:sldId id="283" r:id="rId12"/>
    <p:sldId id="278" r:id="rId13"/>
    <p:sldId id="269" r:id="rId14"/>
    <p:sldId id="270" r:id="rId15"/>
    <p:sldId id="284" r:id="rId16"/>
    <p:sldId id="285" r:id="rId17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86435"/>
  </p:normalViewPr>
  <p:slideViewPr>
    <p:cSldViewPr snapToGrid="0">
      <p:cViewPr varScale="1">
        <p:scale>
          <a:sx n="105" d="100"/>
          <a:sy n="105" d="100"/>
        </p:scale>
        <p:origin x="204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43015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time_continue=158&amp;v=xP8qvj6psZA&amp;embeds_referring_euri=https%3A%2F%2Fwww.sport.vlaanderen%2F&amp;feature=emb_title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port.vlaanderen/topsporters/topsporter-worden/topsportstatuten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bxH1aVWin6k" TargetMode="External"/><Relationship Id="rId4" Type="http://schemas.openxmlformats.org/officeDocument/2006/relationships/hyperlink" Target="https://www.sport.vlaanderen/topsporters/hoe-ondersteunen-we-onze-topsporters/topsport-en-school/topsportschool-met-topsportstatuut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ABE9sspoT7w?feature=oembed" TargetMode="Externa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bxH1aVWin6k?feature=oembed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9D48490-127A-CB1C-CAEE-6329FBA65A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ep 4">
            <a:extLst>
              <a:ext uri="{FF2B5EF4-FFF2-40B4-BE49-F238E27FC236}">
                <a16:creationId xmlns:a16="http://schemas.microsoft.com/office/drawing/2014/main" id="{8555B0E6-BB28-BE38-C3A9-4136AD7DAB87}"/>
              </a:ext>
            </a:extLst>
          </p:cNvPr>
          <p:cNvGrpSpPr/>
          <p:nvPr/>
        </p:nvGrpSpPr>
        <p:grpSpPr>
          <a:xfrm rot="21137839">
            <a:off x="475636" y="-1693651"/>
            <a:ext cx="10630740" cy="6314410"/>
            <a:chOff x="1645215" y="-4090916"/>
            <a:chExt cx="10630740" cy="6314410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80E89F6A-CEEA-D3CE-C631-93384CD3CF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DE1C7323-0C36-33E9-AD55-958255DA81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698958">
              <a:off x="8594081" y="-962808"/>
              <a:ext cx="3681874" cy="31863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110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088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56860098-BB08-E9EA-CBA4-A305CA335ACE}"/>
              </a:ext>
            </a:extLst>
          </p:cNvPr>
          <p:cNvSpPr/>
          <p:nvPr/>
        </p:nvSpPr>
        <p:spPr>
          <a:xfrm>
            <a:off x="434367" y="5539200"/>
            <a:ext cx="4520810" cy="191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4" name="Rechthoek 3">
            <a:hlinkClick r:id="rId4"/>
            <a:extLst>
              <a:ext uri="{FF2B5EF4-FFF2-40B4-BE49-F238E27FC236}">
                <a16:creationId xmlns:a16="http://schemas.microsoft.com/office/drawing/2014/main" id="{8376DBFB-B7D3-6E51-383C-E7ECBC6FACBD}"/>
              </a:ext>
            </a:extLst>
          </p:cNvPr>
          <p:cNvSpPr/>
          <p:nvPr/>
        </p:nvSpPr>
        <p:spPr>
          <a:xfrm>
            <a:off x="6277818" y="6192343"/>
            <a:ext cx="2308833" cy="182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9138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4"/>
            <a:extLst>
              <a:ext uri="{FF2B5EF4-FFF2-40B4-BE49-F238E27FC236}">
                <a16:creationId xmlns:a16="http://schemas.microsoft.com/office/drawing/2014/main" id="{B079306B-D840-93FA-F44E-B191E90D010D}"/>
              </a:ext>
            </a:extLst>
          </p:cNvPr>
          <p:cNvSpPr/>
          <p:nvPr/>
        </p:nvSpPr>
        <p:spPr>
          <a:xfrm>
            <a:off x="451785" y="5373738"/>
            <a:ext cx="2439461" cy="1649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5A3641E2-2589-0D0D-C639-93C5DB421DA7}"/>
              </a:ext>
            </a:extLst>
          </p:cNvPr>
          <p:cNvSpPr/>
          <p:nvPr/>
        </p:nvSpPr>
        <p:spPr>
          <a:xfrm>
            <a:off x="451785" y="5600161"/>
            <a:ext cx="2439461" cy="1649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2010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10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615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80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9F495E6-E5EA-2157-B9DF-47E2EF055C0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Onlinemedia 5" descr="Een dag in het leven van de jonge topsporter Obe in het kader van #VIP2024">
            <a:hlinkClick r:id="" action="ppaction://media"/>
            <a:extLst>
              <a:ext uri="{FF2B5EF4-FFF2-40B4-BE49-F238E27FC236}">
                <a16:creationId xmlns:a16="http://schemas.microsoft.com/office/drawing/2014/main" id="{93ADCCD5-02E7-D823-6867-85F1745BACF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493630" y="1192892"/>
            <a:ext cx="7165627" cy="404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0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C8B9F31-9727-1520-B89E-2EE7C7F2FF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222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C11BDC06-F464-DC7D-9289-C980FE443B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04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88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oep 2">
            <a:extLst>
              <a:ext uri="{FF2B5EF4-FFF2-40B4-BE49-F238E27FC236}">
                <a16:creationId xmlns:a16="http://schemas.microsoft.com/office/drawing/2014/main" id="{38D0271A-DCEC-0C2A-D3C6-882241C714C1}"/>
              </a:ext>
            </a:extLst>
          </p:cNvPr>
          <p:cNvGrpSpPr/>
          <p:nvPr/>
        </p:nvGrpSpPr>
        <p:grpSpPr>
          <a:xfrm>
            <a:off x="262686" y="-1010668"/>
            <a:ext cx="3594100" cy="5226573"/>
            <a:chOff x="205727" y="-966723"/>
            <a:chExt cx="3594100" cy="5226573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BC0360B3-4C06-5A0F-BA50-5DB95786F8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 rot="230499">
              <a:off x="205727" y="-966723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F2AC29D5-266E-93C0-CE99-1B9853F7FE6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2002777" y="2743741"/>
              <a:ext cx="1516109" cy="1516109"/>
            </a:xfrm>
            <a:prstGeom prst="rect">
              <a:avLst/>
            </a:prstGeom>
          </p:spPr>
        </p:pic>
      </p:grpSp>
      <p:grpSp>
        <p:nvGrpSpPr>
          <p:cNvPr id="12" name="Groep 11">
            <a:extLst>
              <a:ext uri="{FF2B5EF4-FFF2-40B4-BE49-F238E27FC236}">
                <a16:creationId xmlns:a16="http://schemas.microsoft.com/office/drawing/2014/main" id="{C7DCD883-FAAE-BE79-A045-964FC08C1536}"/>
              </a:ext>
            </a:extLst>
          </p:cNvPr>
          <p:cNvGrpSpPr/>
          <p:nvPr/>
        </p:nvGrpSpPr>
        <p:grpSpPr>
          <a:xfrm>
            <a:off x="7136438" y="3287110"/>
            <a:ext cx="4317209" cy="2146411"/>
            <a:chOff x="7136438" y="3287110"/>
            <a:chExt cx="4317209" cy="2146411"/>
          </a:xfrm>
        </p:grpSpPr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70713A2F-9D3C-D65A-215D-61333CDA82A8}"/>
                </a:ext>
              </a:extLst>
            </p:cNvPr>
            <p:cNvSpPr/>
            <p:nvPr/>
          </p:nvSpPr>
          <p:spPr>
            <a:xfrm>
              <a:off x="7808215" y="3287110"/>
              <a:ext cx="3645432" cy="20897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dirty="0"/>
            </a:p>
          </p:txBody>
        </p:sp>
        <p:pic>
          <p:nvPicPr>
            <p:cNvPr id="10" name="Afbeelding 9">
              <a:extLst>
                <a:ext uri="{FF2B5EF4-FFF2-40B4-BE49-F238E27FC236}">
                  <a16:creationId xmlns:a16="http://schemas.microsoft.com/office/drawing/2014/main" id="{CA0421A3-9F9A-C57F-B9A0-2F014D8C4A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36438" y="4865786"/>
              <a:ext cx="567735" cy="567735"/>
            </a:xfrm>
            <a:prstGeom prst="rect">
              <a:avLst/>
            </a:prstGeom>
          </p:spPr>
        </p:pic>
        <p:pic>
          <p:nvPicPr>
            <p:cNvPr id="11" name="Onlinemedia 10" descr="Zo word je topsporter 👀💫🏀">
              <a:hlinkClick r:id="" action="ppaction://media"/>
              <a:extLst>
                <a:ext uri="{FF2B5EF4-FFF2-40B4-BE49-F238E27FC236}">
                  <a16:creationId xmlns:a16="http://schemas.microsoft.com/office/drawing/2014/main" id="{6DAFF061-F4BB-B4F8-D355-2EB8F418CDD1}"/>
                </a:ext>
              </a:extLst>
            </p:cNvPr>
            <p:cNvPicPr>
              <a:picLocks noRot="1" noChangeAspect="1"/>
            </p:cNvPicPr>
            <p:nvPr>
              <a:videoFile r:link="rId1"/>
            </p:nvPr>
          </p:nvPicPr>
          <p:blipFill>
            <a:blip r:embed="rId7"/>
            <a:stretch>
              <a:fillRect/>
            </a:stretch>
          </p:blipFill>
          <p:spPr>
            <a:xfrm>
              <a:off x="7882707" y="3347176"/>
              <a:ext cx="3483935" cy="19684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198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13014728-261E-E944-981E-C25325F7C57F}"/>
              </a:ext>
            </a:extLst>
          </p:cNvPr>
          <p:cNvGrpSpPr/>
          <p:nvPr/>
        </p:nvGrpSpPr>
        <p:grpSpPr>
          <a:xfrm rot="21137839">
            <a:off x="483538" y="-1251690"/>
            <a:ext cx="4228299" cy="6941780"/>
            <a:chOff x="1581618" y="-4090916"/>
            <a:chExt cx="4228299" cy="6941780"/>
          </a:xfrm>
        </p:grpSpPr>
        <p:pic>
          <p:nvPicPr>
            <p:cNvPr id="4" name="Afbeelding 3">
              <a:extLst>
                <a:ext uri="{FF2B5EF4-FFF2-40B4-BE49-F238E27FC236}">
                  <a16:creationId xmlns:a16="http://schemas.microsoft.com/office/drawing/2014/main" id="{178035F2-E581-8DCE-8C1A-28508E5CE1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5EAE5DFF-60AA-A019-2750-B24AA51854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651406">
              <a:off x="1581618" y="-246901"/>
              <a:ext cx="3845722" cy="30977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545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oep 5">
            <a:extLst>
              <a:ext uri="{FF2B5EF4-FFF2-40B4-BE49-F238E27FC236}">
                <a16:creationId xmlns:a16="http://schemas.microsoft.com/office/drawing/2014/main" id="{705516CB-1E57-DA00-7EF2-7E5D298C4F73}"/>
              </a:ext>
            </a:extLst>
          </p:cNvPr>
          <p:cNvGrpSpPr/>
          <p:nvPr/>
        </p:nvGrpSpPr>
        <p:grpSpPr>
          <a:xfrm rot="21137839">
            <a:off x="562854" y="-1341311"/>
            <a:ext cx="5416669" cy="7264890"/>
            <a:chOff x="1645215" y="-4090916"/>
            <a:chExt cx="5416669" cy="7264890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1B1635A7-A115-9D4C-F28C-C5964470B8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EBD2B598-1374-65DB-5E59-5FB23073C5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49353">
              <a:off x="2670747" y="-616688"/>
              <a:ext cx="4391137" cy="37906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656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oep 5">
            <a:extLst>
              <a:ext uri="{FF2B5EF4-FFF2-40B4-BE49-F238E27FC236}">
                <a16:creationId xmlns:a16="http://schemas.microsoft.com/office/drawing/2014/main" id="{C5086D46-12DB-76FC-7ECC-2C11413CD928}"/>
              </a:ext>
            </a:extLst>
          </p:cNvPr>
          <p:cNvGrpSpPr/>
          <p:nvPr/>
        </p:nvGrpSpPr>
        <p:grpSpPr>
          <a:xfrm rot="21137839">
            <a:off x="402564" y="-1695566"/>
            <a:ext cx="10732262" cy="5230898"/>
            <a:chOff x="1645215" y="-4090916"/>
            <a:chExt cx="10732262" cy="5230898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3B8EFB2F-0DF7-7D87-0F85-3B79E1F308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2B5D37BE-64C9-1F1D-3F23-83AFAC49F4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462161">
              <a:off x="7452033" y="-1699499"/>
              <a:ext cx="4925444" cy="28394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289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</TotalTime>
  <Words>1</Words>
  <Application>Microsoft Macintosh PowerPoint</Application>
  <PresentationFormat>Breedbeeld</PresentationFormat>
  <Paragraphs>1</Paragraphs>
  <Slides>16</Slides>
  <Notes>1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33</cp:revision>
  <cp:lastPrinted>2024-03-01T20:12:49Z</cp:lastPrinted>
  <dcterms:created xsi:type="dcterms:W3CDTF">2024-03-01T18:24:31Z</dcterms:created>
  <dcterms:modified xsi:type="dcterms:W3CDTF">2024-12-13T13:55:20Z</dcterms:modified>
</cp:coreProperties>
</file>