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v.be/materialen" TargetMode="External"/><Relationship Id="rId7" Type="http://schemas.openxmlformats.org/officeDocument/2006/relationships/hyperlink" Target="https://www.pelckmansuitgevers.be/de-boeboeks-de-spelen-van-het-biezebos-hardcover.html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jeugdboekenmaand.be/thema" TargetMode="External"/><Relationship Id="rId5" Type="http://schemas.openxmlformats.org/officeDocument/2006/relationships/hyperlink" Target="https://www.youtube.com/watch?time_continue=1&amp;v=edLtNV3RDEY&amp;embeds_referring_euri=https%3A%2F%2Fwww.moev.be%2F&amp;source_ve_path=MjM4NTE&amp;feature=emb_title" TargetMode="External"/><Relationship Id="rId4" Type="http://schemas.openxmlformats.org/officeDocument/2006/relationships/hyperlink" Target="https://www.youtube.com/watch?v=jUyqLKb-aS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wsO0rrzFm0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2099CA8D-199E-0DE9-2C23-BE283DB35681}"/>
              </a:ext>
            </a:extLst>
          </p:cNvPr>
          <p:cNvGrpSpPr/>
          <p:nvPr/>
        </p:nvGrpSpPr>
        <p:grpSpPr>
          <a:xfrm>
            <a:off x="212286" y="-1046667"/>
            <a:ext cx="9227967" cy="6061976"/>
            <a:chOff x="155327" y="-1002722"/>
            <a:chExt cx="9227967" cy="6061976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B50DF127-439D-2230-C333-4C3CD613E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155327" y="-10027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49CC14C-BBC5-62E8-72F9-5257EC802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867185" y="354314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033AB674-2950-0259-F5EF-E8716EA3D2EC}"/>
              </a:ext>
            </a:extLst>
          </p:cNvPr>
          <p:cNvSpPr/>
          <p:nvPr/>
        </p:nvSpPr>
        <p:spPr>
          <a:xfrm>
            <a:off x="8778712" y="2272269"/>
            <a:ext cx="1828800" cy="234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hlinkClick r:id="rId4"/>
            <a:extLst>
              <a:ext uri="{FF2B5EF4-FFF2-40B4-BE49-F238E27FC236}">
                <a16:creationId xmlns:a16="http://schemas.microsoft.com/office/drawing/2014/main" id="{FA8D178A-719D-7FE8-1B37-E9F0F73EB781}"/>
              </a:ext>
            </a:extLst>
          </p:cNvPr>
          <p:cNvSpPr/>
          <p:nvPr/>
        </p:nvSpPr>
        <p:spPr>
          <a:xfrm>
            <a:off x="6642413" y="2555490"/>
            <a:ext cx="1572787" cy="234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Rechthoek 1">
            <a:hlinkClick r:id="rId5"/>
            <a:extLst>
              <a:ext uri="{FF2B5EF4-FFF2-40B4-BE49-F238E27FC236}">
                <a16:creationId xmlns:a16="http://schemas.microsoft.com/office/drawing/2014/main" id="{145D8D69-8F58-5728-F1DC-79CE0CDBEC05}"/>
              </a:ext>
            </a:extLst>
          </p:cNvPr>
          <p:cNvSpPr/>
          <p:nvPr/>
        </p:nvSpPr>
        <p:spPr>
          <a:xfrm>
            <a:off x="8377613" y="2606400"/>
            <a:ext cx="2544787" cy="183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2AD2C416-2058-EEEE-F648-D864132249A9}"/>
              </a:ext>
            </a:extLst>
          </p:cNvPr>
          <p:cNvSpPr/>
          <p:nvPr/>
        </p:nvSpPr>
        <p:spPr>
          <a:xfrm>
            <a:off x="10292813" y="2412000"/>
            <a:ext cx="1097587" cy="183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" name="Rechthoek 6">
            <a:hlinkClick r:id="rId6"/>
            <a:extLst>
              <a:ext uri="{FF2B5EF4-FFF2-40B4-BE49-F238E27FC236}">
                <a16:creationId xmlns:a16="http://schemas.microsoft.com/office/drawing/2014/main" id="{F9065FC4-D671-1DCF-C3F4-CB3EBE38E333}"/>
              </a:ext>
            </a:extLst>
          </p:cNvPr>
          <p:cNvSpPr/>
          <p:nvPr/>
        </p:nvSpPr>
        <p:spPr>
          <a:xfrm>
            <a:off x="6678413" y="1576800"/>
            <a:ext cx="1486387" cy="183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hlinkClick r:id="rId6"/>
            <a:extLst>
              <a:ext uri="{FF2B5EF4-FFF2-40B4-BE49-F238E27FC236}">
                <a16:creationId xmlns:a16="http://schemas.microsoft.com/office/drawing/2014/main" id="{90A2CF20-0357-96AB-4503-2B6079A81F0F}"/>
              </a:ext>
            </a:extLst>
          </p:cNvPr>
          <p:cNvSpPr/>
          <p:nvPr/>
        </p:nvSpPr>
        <p:spPr>
          <a:xfrm>
            <a:off x="9549619" y="1393041"/>
            <a:ext cx="1430381" cy="183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9" name="Rechthoek 8">
            <a:hlinkClick r:id="rId7"/>
            <a:extLst>
              <a:ext uri="{FF2B5EF4-FFF2-40B4-BE49-F238E27FC236}">
                <a16:creationId xmlns:a16="http://schemas.microsoft.com/office/drawing/2014/main" id="{CA0BC790-4F7B-97F1-157E-952462962065}"/>
              </a:ext>
            </a:extLst>
          </p:cNvPr>
          <p:cNvSpPr/>
          <p:nvPr/>
        </p:nvSpPr>
        <p:spPr>
          <a:xfrm>
            <a:off x="5522976" y="1243584"/>
            <a:ext cx="438912" cy="241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7"/>
            <a:extLst>
              <a:ext uri="{FF2B5EF4-FFF2-40B4-BE49-F238E27FC236}">
                <a16:creationId xmlns:a16="http://schemas.microsoft.com/office/drawing/2014/main" id="{91620D8B-D3CC-6126-0672-191FD7F699B3}"/>
              </a:ext>
            </a:extLst>
          </p:cNvPr>
          <p:cNvSpPr/>
          <p:nvPr/>
        </p:nvSpPr>
        <p:spPr>
          <a:xfrm>
            <a:off x="402336" y="1450848"/>
            <a:ext cx="1093440" cy="241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Een dag in het leven van Lauren, een 21-jarige hockeyspeelster bij de Young Red Panters.">
            <a:hlinkClick r:id="" action="ppaction://media"/>
            <a:extLst>
              <a:ext uri="{FF2B5EF4-FFF2-40B4-BE49-F238E27FC236}">
                <a16:creationId xmlns:a16="http://schemas.microsoft.com/office/drawing/2014/main" id="{5BDD4366-1440-6ADA-1BEA-8E0E36E3828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23312" y="1190264"/>
            <a:ext cx="7145375" cy="403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6EC3FB6F-D24E-5CEA-8017-B273D67F4C8E}"/>
              </a:ext>
            </a:extLst>
          </p:cNvPr>
          <p:cNvGrpSpPr/>
          <p:nvPr/>
        </p:nvGrpSpPr>
        <p:grpSpPr>
          <a:xfrm rot="21137839">
            <a:off x="467741" y="-1657361"/>
            <a:ext cx="10204855" cy="6167981"/>
            <a:chOff x="1645215" y="-4090916"/>
            <a:chExt cx="10204855" cy="6167981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03E0FF11-A9BB-E849-CAC1-E139F4ECA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28232284-A13A-8579-6506-B2EBCEFE4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7481598" y="-1523311"/>
              <a:ext cx="4368472" cy="3600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13014728-261E-E944-981E-C25325F7C57F}"/>
              </a:ext>
            </a:extLst>
          </p:cNvPr>
          <p:cNvGrpSpPr/>
          <p:nvPr/>
        </p:nvGrpSpPr>
        <p:grpSpPr>
          <a:xfrm rot="21137839">
            <a:off x="471360" y="-1688774"/>
            <a:ext cx="10669512" cy="6253271"/>
            <a:chOff x="1645215" y="-4090916"/>
            <a:chExt cx="10669512" cy="6253271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178035F2-E581-8DCE-8C1A-28508E5CE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EAE5DFF-60AA-A019-2750-B24AA5185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51406">
              <a:off x="7041748" y="-1129102"/>
              <a:ext cx="5272979" cy="3291457"/>
            </a:xfrm>
            <a:prstGeom prst="rect">
              <a:avLst/>
            </a:prstGeom>
          </p:spPr>
        </p:pic>
      </p:grpSp>
      <p:grpSp>
        <p:nvGrpSpPr>
          <p:cNvPr id="6" name="Groep 5">
            <a:extLst>
              <a:ext uri="{FF2B5EF4-FFF2-40B4-BE49-F238E27FC236}">
                <a16:creationId xmlns:a16="http://schemas.microsoft.com/office/drawing/2014/main" id="{717B76C9-F69B-2437-1D58-8948D6292CB1}"/>
              </a:ext>
            </a:extLst>
          </p:cNvPr>
          <p:cNvGrpSpPr/>
          <p:nvPr/>
        </p:nvGrpSpPr>
        <p:grpSpPr>
          <a:xfrm rot="21137839">
            <a:off x="471360" y="-1676582"/>
            <a:ext cx="10669512" cy="6253271"/>
            <a:chOff x="1645215" y="-4090916"/>
            <a:chExt cx="10669512" cy="6253271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E7ADC339-0C43-3BC0-E5C1-5DFD25852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D89D3336-6922-57CD-418B-83AA20935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51406">
              <a:off x="7041748" y="-1129102"/>
              <a:ext cx="5272979" cy="32914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8C26BF00-CF27-60D6-1319-491F6EA2AAB9}"/>
              </a:ext>
            </a:extLst>
          </p:cNvPr>
          <p:cNvGrpSpPr/>
          <p:nvPr/>
        </p:nvGrpSpPr>
        <p:grpSpPr>
          <a:xfrm>
            <a:off x="262686" y="-1010668"/>
            <a:ext cx="6009567" cy="6421977"/>
            <a:chOff x="205727" y="-966723"/>
            <a:chExt cx="6009567" cy="6421977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A3007CCD-1D42-DF24-11A9-C59BF44BF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D9F313D9-A78D-3E29-71D2-7FF723F6A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699185" y="393914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C5086D46-12DB-76FC-7ECC-2C11413CD928}"/>
              </a:ext>
            </a:extLst>
          </p:cNvPr>
          <p:cNvGrpSpPr/>
          <p:nvPr/>
        </p:nvGrpSpPr>
        <p:grpSpPr>
          <a:xfrm rot="21137839">
            <a:off x="468974" y="-1684808"/>
            <a:ext cx="10506048" cy="6206655"/>
            <a:chOff x="1645215" y="-4090916"/>
            <a:chExt cx="10506048" cy="6206655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3B8EFB2F-0DF7-7D87-0F85-3B79E1F30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2B5D37BE-64C9-1F1D-3F23-83AFAC49F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7419134" y="-1476416"/>
              <a:ext cx="4732129" cy="3592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1</Words>
  <Application>Microsoft Macintosh PowerPoint</Application>
  <PresentationFormat>Breedbeeld</PresentationFormat>
  <Paragraphs>1</Paragraphs>
  <Slides>14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29</cp:revision>
  <cp:lastPrinted>2024-03-01T20:12:49Z</cp:lastPrinted>
  <dcterms:created xsi:type="dcterms:W3CDTF">2024-03-01T18:24:31Z</dcterms:created>
  <dcterms:modified xsi:type="dcterms:W3CDTF">2024-12-13T13:50:47Z</dcterms:modified>
</cp:coreProperties>
</file>