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5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80" r:id="rId6"/>
    <p:sldId id="260" r:id="rId7"/>
    <p:sldId id="264" r:id="rId8"/>
    <p:sldId id="275" r:id="rId9"/>
    <p:sldId id="276" r:id="rId10"/>
    <p:sldId id="272" r:id="rId11"/>
    <p:sldId id="277" r:id="rId12"/>
    <p:sldId id="273" r:id="rId13"/>
    <p:sldId id="270" r:id="rId14"/>
    <p:sldId id="278" r:id="rId15"/>
    <p:sldId id="269" r:id="rId16"/>
    <p:sldId id="279" r:id="rId17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89"/>
    <p:restoredTop sz="86435"/>
  </p:normalViewPr>
  <p:slideViewPr>
    <p:cSldViewPr snapToGrid="0">
      <p:cViewPr varScale="1">
        <p:scale>
          <a:sx n="105" d="100"/>
          <a:sy n="105" d="100"/>
        </p:scale>
        <p:origin x="196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Fout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31812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Juist</a:t>
            </a:r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81654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62996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91417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594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27/01/2026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CHVYGuE3ecE?feature=oembed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outforthewin.com/blogs/verhalen" TargetMode="External"/><Relationship Id="rId5" Type="http://schemas.openxmlformats.org/officeDocument/2006/relationships/hyperlink" Target="https://youtu.be/EsJPsbYT_o4?si=-wIuapQ_lf8RoSzy" TargetMode="External"/><Relationship Id="rId4" Type="http://schemas.openxmlformats.org/officeDocument/2006/relationships/hyperlink" Target="https://youtu.be/Y0679OD_6m4?si=qK5e-PXRz5blKck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porza.be/nl/2022/06/25/winterspelen-in-2026-worden-meest-gendergelijke-ooit-door-8-nieuwe-onderdelen-een-mijlpaal~1656167047477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portieq.be/#gender" TargetMode="External"/><Relationship Id="rId3" Type="http://schemas.openxmlformats.org/officeDocument/2006/relationships/image" Target="../media/image23.jpg"/><Relationship Id="rId7" Type="http://schemas.openxmlformats.org/officeDocument/2006/relationships/hyperlink" Target="https://www.sensoa.be/sites/default/files/leerlijn-basisonderwijs-seksuele-vorming-sensoa_sept2025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osavzw.be/nl/aanbod/tools-1/toolkit-gender-in-lager-onderwijs-en-buitenschoolse-kinderopvang" TargetMode="External"/><Relationship Id="rId5" Type="http://schemas.openxmlformats.org/officeDocument/2006/relationships/hyperlink" Target="https://queerboeken.nl/kinderboekentips/" TargetMode="External"/><Relationship Id="rId10" Type="http://schemas.openxmlformats.org/officeDocument/2006/relationships/hyperlink" Target="https://www.moev.be/laat-je-ondersteunen/vormingen/ices-tool-grensoverschrijdend-gedrag" TargetMode="External"/><Relationship Id="rId4" Type="http://schemas.openxmlformats.org/officeDocument/2006/relationships/hyperlink" Target="https://www.klascement.net/downloadbaar-lesmateriaal/214601/diversiteit-en-inclusiviteit-boekenlijst/?previous" TargetMode="External"/><Relationship Id="rId9" Type="http://schemas.openxmlformats.org/officeDocument/2006/relationships/hyperlink" Target="https://www.voetbalvlaanderen.be/futbalista/futbalista-schoo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sJPsbYT_o4?feature=oembed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s://www.vrt.be/vrtnws/nl/2021/08/08/bashir-abd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0679OD_6m4?feature=oembed" TargetMode="Externa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pic>
        <p:nvPicPr>
          <p:cNvPr id="2" name="Onlinemedia 1" descr="Duik in de Winterspelen met skeletonster Kim Meylemans | De Spelen in 4 thema’s">
            <a:hlinkClick r:id="" action="ppaction://media"/>
            <a:extLst>
              <a:ext uri="{FF2B5EF4-FFF2-40B4-BE49-F238E27FC236}">
                <a16:creationId xmlns:a16="http://schemas.microsoft.com/office/drawing/2014/main" id="{AD4ED0F8-01D2-A252-0B6D-5FE29AC0588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97869" y="2653575"/>
            <a:ext cx="4572643" cy="258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C76F2FB6-E80F-6309-220E-16CDB2EBBF72}"/>
              </a:ext>
            </a:extLst>
          </p:cNvPr>
          <p:cNvGrpSpPr/>
          <p:nvPr/>
        </p:nvGrpSpPr>
        <p:grpSpPr>
          <a:xfrm>
            <a:off x="488485" y="-798829"/>
            <a:ext cx="4912570" cy="5654752"/>
            <a:chOff x="552140" y="-865922"/>
            <a:chExt cx="4912570" cy="5654752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37F86DA2-F405-50D9-49CC-0DADC6CD2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EA3BB1D0-A98F-722D-00E6-B4D843777B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1163" y="2078699"/>
              <a:ext cx="4813547" cy="27101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12E24053-BCEB-451F-0904-C15A2E391B55}"/>
              </a:ext>
            </a:extLst>
          </p:cNvPr>
          <p:cNvGrpSpPr/>
          <p:nvPr/>
        </p:nvGrpSpPr>
        <p:grpSpPr>
          <a:xfrm>
            <a:off x="488485" y="-804744"/>
            <a:ext cx="10618224" cy="4893477"/>
            <a:chOff x="552140" y="-865922"/>
            <a:chExt cx="10618224" cy="4893477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95FA47E1-7CAB-E053-1938-556AF128E7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C6EA654-69B6-F125-7812-D99C989822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9462757" y="2319948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13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825F32-261E-1D04-35C5-7631302C3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8D6C5481-191D-0691-0EBA-4E03C04C9E09}"/>
              </a:ext>
            </a:extLst>
          </p:cNvPr>
          <p:cNvSpPr/>
          <p:nvPr/>
        </p:nvSpPr>
        <p:spPr>
          <a:xfrm>
            <a:off x="6222380" y="4692652"/>
            <a:ext cx="1696827" cy="26364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B24F5366-B116-61EA-547F-00FA28F25F23}"/>
              </a:ext>
            </a:extLst>
          </p:cNvPr>
          <p:cNvSpPr/>
          <p:nvPr/>
        </p:nvSpPr>
        <p:spPr>
          <a:xfrm>
            <a:off x="6222380" y="1548143"/>
            <a:ext cx="5357002" cy="26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6"/>
            <a:extLst>
              <a:ext uri="{FF2B5EF4-FFF2-40B4-BE49-F238E27FC236}">
                <a16:creationId xmlns:a16="http://schemas.microsoft.com/office/drawing/2014/main" id="{7A50703F-3812-AF30-7585-241596A72343}"/>
              </a:ext>
            </a:extLst>
          </p:cNvPr>
          <p:cNvSpPr/>
          <p:nvPr/>
        </p:nvSpPr>
        <p:spPr>
          <a:xfrm>
            <a:off x="6222380" y="1819746"/>
            <a:ext cx="5357002" cy="26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7559D097-149B-2E4C-C4DF-3513C1EA88FE}"/>
              </a:ext>
            </a:extLst>
          </p:cNvPr>
          <p:cNvSpPr/>
          <p:nvPr/>
        </p:nvSpPr>
        <p:spPr>
          <a:xfrm>
            <a:off x="6246891" y="4698749"/>
            <a:ext cx="3992578" cy="307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A5BBC5E2-5396-8DCF-FD9E-F22BD7864D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3ED48496-08F7-F7FF-FF2A-7E33888F3E14}"/>
              </a:ext>
            </a:extLst>
          </p:cNvPr>
          <p:cNvSpPr/>
          <p:nvPr/>
        </p:nvSpPr>
        <p:spPr>
          <a:xfrm>
            <a:off x="9316016" y="1987692"/>
            <a:ext cx="683661" cy="235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4E2A77B9-28D4-CD40-CBC8-589FA4A5FAAD}"/>
              </a:ext>
            </a:extLst>
          </p:cNvPr>
          <p:cNvSpPr/>
          <p:nvPr/>
        </p:nvSpPr>
        <p:spPr>
          <a:xfrm>
            <a:off x="10412177" y="1987692"/>
            <a:ext cx="1089129" cy="235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650C4B17-A99A-D94A-6094-56A0D3F604F7}"/>
              </a:ext>
            </a:extLst>
          </p:cNvPr>
          <p:cNvSpPr/>
          <p:nvPr/>
        </p:nvSpPr>
        <p:spPr>
          <a:xfrm>
            <a:off x="6360293" y="2655199"/>
            <a:ext cx="4872565" cy="235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7"/>
            <a:extLst>
              <a:ext uri="{FF2B5EF4-FFF2-40B4-BE49-F238E27FC236}">
                <a16:creationId xmlns:a16="http://schemas.microsoft.com/office/drawing/2014/main" id="{0271867B-3D37-FC26-C685-5BFA5C80CA51}"/>
              </a:ext>
            </a:extLst>
          </p:cNvPr>
          <p:cNvSpPr/>
          <p:nvPr/>
        </p:nvSpPr>
        <p:spPr>
          <a:xfrm>
            <a:off x="6360294" y="3313029"/>
            <a:ext cx="3958166" cy="235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8"/>
            <a:extLst>
              <a:ext uri="{FF2B5EF4-FFF2-40B4-BE49-F238E27FC236}">
                <a16:creationId xmlns:a16="http://schemas.microsoft.com/office/drawing/2014/main" id="{6FC9786F-AE3B-5961-6AE2-4B100D1C3AA4}"/>
              </a:ext>
            </a:extLst>
          </p:cNvPr>
          <p:cNvSpPr/>
          <p:nvPr/>
        </p:nvSpPr>
        <p:spPr>
          <a:xfrm>
            <a:off x="6690510" y="3977545"/>
            <a:ext cx="1403288" cy="235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hlinkClick r:id="rId9"/>
            <a:extLst>
              <a:ext uri="{FF2B5EF4-FFF2-40B4-BE49-F238E27FC236}">
                <a16:creationId xmlns:a16="http://schemas.microsoft.com/office/drawing/2014/main" id="{D1A7183C-049F-2C1D-4156-C99E9D3271F7}"/>
              </a:ext>
            </a:extLst>
          </p:cNvPr>
          <p:cNvSpPr/>
          <p:nvPr/>
        </p:nvSpPr>
        <p:spPr>
          <a:xfrm>
            <a:off x="7577750" y="4649293"/>
            <a:ext cx="1738266" cy="235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hlinkClick r:id="rId10"/>
            <a:extLst>
              <a:ext uri="{FF2B5EF4-FFF2-40B4-BE49-F238E27FC236}">
                <a16:creationId xmlns:a16="http://schemas.microsoft.com/office/drawing/2014/main" id="{DE60915D-BE84-8322-8D55-AABA935A2EB3}"/>
              </a:ext>
            </a:extLst>
          </p:cNvPr>
          <p:cNvSpPr/>
          <p:nvPr/>
        </p:nvSpPr>
        <p:spPr>
          <a:xfrm>
            <a:off x="6799151" y="4937670"/>
            <a:ext cx="3519309" cy="235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hthoek 11">
            <a:hlinkClick r:id="rId5"/>
            <a:extLst>
              <a:ext uri="{FF2B5EF4-FFF2-40B4-BE49-F238E27FC236}">
                <a16:creationId xmlns:a16="http://schemas.microsoft.com/office/drawing/2014/main" id="{82A67180-3097-FC24-87C1-F036A2BCAC5E}"/>
              </a:ext>
            </a:extLst>
          </p:cNvPr>
          <p:cNvSpPr/>
          <p:nvPr/>
        </p:nvSpPr>
        <p:spPr>
          <a:xfrm>
            <a:off x="6360294" y="2197416"/>
            <a:ext cx="1217456" cy="235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5035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CC9C84B0-2545-D6C7-D7AC-63D472C635C6}"/>
              </a:ext>
            </a:extLst>
          </p:cNvPr>
          <p:cNvSpPr/>
          <p:nvPr/>
        </p:nvSpPr>
        <p:spPr>
          <a:xfrm>
            <a:off x="5504688" y="1508760"/>
            <a:ext cx="5961888" cy="335584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2" name="Onlinemedia 1" descr="SKELETON? 🤔 &quot;Dat is aan 120km per uur op je buik naar beneden&quot;">
            <a:hlinkClick r:id="" action="ppaction://media"/>
            <a:extLst>
              <a:ext uri="{FF2B5EF4-FFF2-40B4-BE49-F238E27FC236}">
                <a16:creationId xmlns:a16="http://schemas.microsoft.com/office/drawing/2014/main" id="{B2BAACA7-673E-B2BE-2784-7FF0CF673B4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667971" y="1615981"/>
            <a:ext cx="5584418" cy="315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6096"/>
            <a:ext cx="12192000" cy="6851904"/>
          </a:xfrm>
          <a:prstGeom prst="rect">
            <a:avLst/>
          </a:prstGeom>
        </p:spPr>
      </p:pic>
      <p:pic>
        <p:nvPicPr>
          <p:cNvPr id="3" name="Onlinemedia 2" descr="Duik in de Winterspelen met Oshin Derieuw, de eerste boksster die naar de Spelen mocht in Parijs.">
            <a:hlinkClick r:id="" action="ppaction://media"/>
            <a:extLst>
              <a:ext uri="{FF2B5EF4-FFF2-40B4-BE49-F238E27FC236}">
                <a16:creationId xmlns:a16="http://schemas.microsoft.com/office/drawing/2014/main" id="{650CD007-BA5C-D8C8-5EEB-F67385564AD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52352" y="4051363"/>
            <a:ext cx="2643109" cy="149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488485" y="-816936"/>
            <a:ext cx="11215029" cy="3994922"/>
            <a:chOff x="552140" y="-865922"/>
            <a:chExt cx="11215029" cy="3994922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87414" y="-465100"/>
              <a:ext cx="4479755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380244" y="-798829"/>
            <a:ext cx="4388315" cy="5189979"/>
            <a:chOff x="443899" y="-865922"/>
            <a:chExt cx="4388315" cy="5189979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3899" y="729957"/>
              <a:ext cx="4388315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77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7D3BB794-6DF2-BFAF-6C50-5FFD1DEF23BD}"/>
              </a:ext>
            </a:extLst>
          </p:cNvPr>
          <p:cNvGrpSpPr/>
          <p:nvPr/>
        </p:nvGrpSpPr>
        <p:grpSpPr>
          <a:xfrm>
            <a:off x="660501" y="-1016111"/>
            <a:ext cx="3594100" cy="5447415"/>
            <a:chOff x="552140" y="-865922"/>
            <a:chExt cx="3594100" cy="5447415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53DC6429-FCFF-0326-20C0-A3B8CDA4B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E99A9BB5-0FCD-DEFC-0DE5-50C8CEB08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294861" y="2873886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343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CDDACDB74F974BBFE76512EE1B6411" ma:contentTypeVersion="19" ma:contentTypeDescription="Een nieuw document maken." ma:contentTypeScope="" ma:versionID="e4431c109051c1fe843e2c6b41795b35">
  <xsd:schema xmlns:xsd="http://www.w3.org/2001/XMLSchema" xmlns:xs="http://www.w3.org/2001/XMLSchema" xmlns:p="http://schemas.microsoft.com/office/2006/metadata/properties" xmlns:ns2="69882542-8552-49f3-9066-0d2a0e86b906" xmlns:ns3="e4d16a8e-6c91-42e0-8c17-378cdbe7d4db" targetNamespace="http://schemas.microsoft.com/office/2006/metadata/properties" ma:root="true" ma:fieldsID="15320b463fe5f16776dbb0ceefd9603e" ns2:_="" ns3:_="">
    <xsd:import namespace="69882542-8552-49f3-9066-0d2a0e86b906"/>
    <xsd:import namespace="e4d16a8e-6c91-42e0-8c17-378cdbe7d4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82542-8552-49f3-9066-0d2a0e86b9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637564c6-c2e5-496a-bfb8-83b9757482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d16a8e-6c91-42e0-8c17-378cdbe7d4db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c87e536-a44d-4665-8034-841e6bbba335}" ma:internalName="TaxCatchAll" ma:showField="CatchAllData" ma:web="e4d16a8e-6c91-42e0-8c17-378cdbe7d4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9882542-8552-49f3-9066-0d2a0e86b906">
      <Terms xmlns="http://schemas.microsoft.com/office/infopath/2007/PartnerControls"/>
    </lcf76f155ced4ddcb4097134ff3c332f>
    <TaxCatchAll xmlns="e4d16a8e-6c91-42e0-8c17-378cdbe7d4db" xsi:nil="true"/>
  </documentManagement>
</p:properties>
</file>

<file path=customXml/itemProps1.xml><?xml version="1.0" encoding="utf-8"?>
<ds:datastoreItem xmlns:ds="http://schemas.openxmlformats.org/officeDocument/2006/customXml" ds:itemID="{304B770C-C263-4AD4-BD65-DB3263322E49}"/>
</file>

<file path=customXml/itemProps2.xml><?xml version="1.0" encoding="utf-8"?>
<ds:datastoreItem xmlns:ds="http://schemas.openxmlformats.org/officeDocument/2006/customXml" ds:itemID="{D211CD9B-2277-41B9-8695-2FD7A02A6604}"/>
</file>

<file path=customXml/itemProps3.xml><?xml version="1.0" encoding="utf-8"?>
<ds:datastoreItem xmlns:ds="http://schemas.openxmlformats.org/officeDocument/2006/customXml" ds:itemID="{C94B2953-A3BF-4599-98F4-C695DF10F65C}"/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8</Words>
  <Application>Microsoft Macintosh PowerPoint</Application>
  <PresentationFormat>Breedbeeld</PresentationFormat>
  <Paragraphs>8</Paragraphs>
  <Slides>16</Slides>
  <Notes>6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26</cp:revision>
  <cp:lastPrinted>2024-03-01T20:12:49Z</cp:lastPrinted>
  <dcterms:created xsi:type="dcterms:W3CDTF">2024-03-01T18:24:31Z</dcterms:created>
  <dcterms:modified xsi:type="dcterms:W3CDTF">2026-01-27T10:26:23Z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0x0101005FCDDACDB74F974BBFE76512EE1B6411</vt:lpwstr>
  </property>
</Properties>
</file>