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4" r:id="rId7"/>
    <p:sldId id="275" r:id="rId8"/>
    <p:sldId id="276" r:id="rId9"/>
    <p:sldId id="272" r:id="rId10"/>
    <p:sldId id="277" r:id="rId11"/>
    <p:sldId id="273" r:id="rId12"/>
    <p:sldId id="270" r:id="rId13"/>
    <p:sldId id="278" r:id="rId14"/>
    <p:sldId id="269" r:id="rId15"/>
    <p:sldId id="279" r:id="rId16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63"/>
  </p:normalViewPr>
  <p:slideViewPr>
    <p:cSldViewPr snapToGrid="0">
      <p:cViewPr varScale="1">
        <p:scale>
          <a:sx n="110" d="100"/>
          <a:sy n="110" d="100"/>
        </p:scale>
        <p:origin x="183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1417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594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26/01/2026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HtlPS9s8wZ4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KG6k3bYZb4?si=8eznv0Zq7b7QtE-Y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porza.be/nl/2025/03/02/snowboardster-evy-poppe-heeft-samen-met-coach-seppe-smits-grote-ambities-finale-op-de-spelen-halen~1740948572597/" TargetMode="External"/><Relationship Id="rId4" Type="http://schemas.openxmlformats.org/officeDocument/2006/relationships/hyperlink" Target="https://youtu.be/PatsbNsJvn4?si=wxcgD5-zb24qvh0y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iktok.com/@sportvlaanderen/video/7550382523059014934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osvlaanderen.be/themas/biodiversiteit" TargetMode="External"/><Relationship Id="rId13" Type="http://schemas.openxmlformats.org/officeDocument/2006/relationships/hyperlink" Target="https://open.spotify.com/episode/57DykAU9zR6V2Pbm2pWko1" TargetMode="External"/><Relationship Id="rId3" Type="http://schemas.openxmlformats.org/officeDocument/2006/relationships/image" Target="../media/image23.jpg"/><Relationship Id="rId7" Type="http://schemas.openxmlformats.org/officeDocument/2006/relationships/hyperlink" Target="https://leefmilieu.brussels/onderwijs/lesmateriaal/leermiddelen-thema-biodiversiteit" TargetMode="External"/><Relationship Id="rId12" Type="http://schemas.openxmlformats.org/officeDocument/2006/relationships/hyperlink" Target="https://www.mosvlaanderen.be/inspiratiepagina-voor-een-buitenle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adstuinieren.wordpress.com/2019/06/08/levende-muren-voor-gezondere-leerlingen/" TargetMode="External"/><Relationship Id="rId11" Type="http://schemas.openxmlformats.org/officeDocument/2006/relationships/hyperlink" Target="https://www.moev.be/laat-je-ondersteunen/vormingen/filters:buiten-leren,bewegingsvriendelijke-speelplaats,speelplaats" TargetMode="External"/><Relationship Id="rId5" Type="http://schemas.openxmlformats.org/officeDocument/2006/relationships/hyperlink" Target="https://vk-tegelwippen.be/inspiratie/tegelwippen-hoe-doe-je-dat/" TargetMode="External"/><Relationship Id="rId10" Type="http://schemas.openxmlformats.org/officeDocument/2006/relationships/hyperlink" Target="https://www.speelplaatsmettoekomst.be/" TargetMode="External"/><Relationship Id="rId4" Type="http://schemas.openxmlformats.org/officeDocument/2006/relationships/hyperlink" Target="https://omgeving.vlaanderen.be/sites/default/files/2022-04/Werkfiche%20Bouw%20je%20eigen%20insectenhuis.pdf" TargetMode="External"/><Relationship Id="rId9" Type="http://schemas.openxmlformats.org/officeDocument/2006/relationships/hyperlink" Target="https://www.vlaamsbrabant.be/sites/default/files/media/files/2025-02/Natuur-op-school_publicatie-20250220.pdf" TargetMode="External"/><Relationship Id="rId14" Type="http://schemas.openxmlformats.org/officeDocument/2006/relationships/hyperlink" Target="https://www.moev.be/materialen/snow-to-school-uitleenpakke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KG6k3bYZb4?feature=oembed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s://www.vrt.be/vrtnws/nl/2024/04/29/bart-swings-lanceert-eigen-skeelerlijn-swins-on-wings-ik-wo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iktok.com/@sportvlaanderen/video/7550382523059014934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4" name="Onlinemedia 3" descr="Duik in de wereld van de Winterspelen met jong snowboardtalent Evy Poppe.">
            <a:hlinkClick r:id="" action="ppaction://media"/>
            <a:extLst>
              <a:ext uri="{FF2B5EF4-FFF2-40B4-BE49-F238E27FC236}">
                <a16:creationId xmlns:a16="http://schemas.microsoft.com/office/drawing/2014/main" id="{F97D5F30-81D0-96DF-A6E7-E92CE392150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35891" y="3002395"/>
            <a:ext cx="4761346" cy="269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7B48D81E-5B68-05B4-90A9-46B54F80B031}"/>
              </a:ext>
            </a:extLst>
          </p:cNvPr>
          <p:cNvGrpSpPr/>
          <p:nvPr/>
        </p:nvGrpSpPr>
        <p:grpSpPr>
          <a:xfrm>
            <a:off x="652409" y="-856600"/>
            <a:ext cx="5668739" cy="6656213"/>
            <a:chOff x="535956" y="-768817"/>
            <a:chExt cx="5668739" cy="6656213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91E019D9-4BF8-A07E-23F3-F4114E4EC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35956" y="-768817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AAA35AF8-DA65-64C3-16F9-A381A7856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497088" y="4179789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13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9491"/>
            <a:ext cx="12192000" cy="6851904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65565BFF-BD2C-FD3C-2B21-EE84908CFF23}"/>
              </a:ext>
            </a:extLst>
          </p:cNvPr>
          <p:cNvSpPr/>
          <p:nvPr/>
        </p:nvSpPr>
        <p:spPr>
          <a:xfrm>
            <a:off x="6237332" y="1694046"/>
            <a:ext cx="3638188" cy="2117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DF8E138A-35FF-11AA-2B48-8AFFB5422686}"/>
              </a:ext>
            </a:extLst>
          </p:cNvPr>
          <p:cNvSpPr/>
          <p:nvPr/>
        </p:nvSpPr>
        <p:spPr>
          <a:xfrm>
            <a:off x="6237332" y="1915427"/>
            <a:ext cx="3638188" cy="2117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712D0195-5F45-6027-F812-17CB1454D33A}"/>
              </a:ext>
            </a:extLst>
          </p:cNvPr>
          <p:cNvSpPr/>
          <p:nvPr/>
        </p:nvSpPr>
        <p:spPr>
          <a:xfrm>
            <a:off x="6237332" y="2136808"/>
            <a:ext cx="3070297" cy="2117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ADF634B0-5E93-38BE-1A3C-AAB558270D3D}"/>
              </a:ext>
            </a:extLst>
          </p:cNvPr>
          <p:cNvSpPr/>
          <p:nvPr/>
        </p:nvSpPr>
        <p:spPr>
          <a:xfrm>
            <a:off x="404423" y="2069431"/>
            <a:ext cx="2338777" cy="1925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24627C3C-DE34-C3E3-2FDE-5EABF87D6021}"/>
              </a:ext>
            </a:extLst>
          </p:cNvPr>
          <p:cNvSpPr/>
          <p:nvPr/>
        </p:nvSpPr>
        <p:spPr>
          <a:xfrm>
            <a:off x="616179" y="1405288"/>
            <a:ext cx="1790138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DDF6B741-9C53-D180-04AD-7779645998E2}"/>
              </a:ext>
            </a:extLst>
          </p:cNvPr>
          <p:cNvSpPr/>
          <p:nvPr/>
        </p:nvSpPr>
        <p:spPr>
          <a:xfrm>
            <a:off x="616178" y="1597793"/>
            <a:ext cx="2127021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A04EFFA7-C308-445F-C585-E6FDEEE3086A}"/>
              </a:ext>
            </a:extLst>
          </p:cNvPr>
          <p:cNvSpPr/>
          <p:nvPr/>
        </p:nvSpPr>
        <p:spPr>
          <a:xfrm>
            <a:off x="616179" y="1790297"/>
            <a:ext cx="1867140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7"/>
            <a:extLst>
              <a:ext uri="{FF2B5EF4-FFF2-40B4-BE49-F238E27FC236}">
                <a16:creationId xmlns:a16="http://schemas.microsoft.com/office/drawing/2014/main" id="{D58AB34F-1EBC-C416-5C28-E1CF832FA196}"/>
              </a:ext>
            </a:extLst>
          </p:cNvPr>
          <p:cNvSpPr/>
          <p:nvPr/>
        </p:nvSpPr>
        <p:spPr>
          <a:xfrm>
            <a:off x="8768615" y="1183901"/>
            <a:ext cx="1058780" cy="22138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8"/>
            <a:extLst>
              <a:ext uri="{FF2B5EF4-FFF2-40B4-BE49-F238E27FC236}">
                <a16:creationId xmlns:a16="http://schemas.microsoft.com/office/drawing/2014/main" id="{506A224A-56B6-14A9-380B-5FC2E69EEC59}"/>
              </a:ext>
            </a:extLst>
          </p:cNvPr>
          <p:cNvSpPr/>
          <p:nvPr/>
        </p:nvSpPr>
        <p:spPr>
          <a:xfrm>
            <a:off x="6949440" y="1183901"/>
            <a:ext cx="779646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9"/>
            <a:extLst>
              <a:ext uri="{FF2B5EF4-FFF2-40B4-BE49-F238E27FC236}">
                <a16:creationId xmlns:a16="http://schemas.microsoft.com/office/drawing/2014/main" id="{5A36FB80-9EF0-ED82-39B4-2BCBF1EF0B90}"/>
              </a:ext>
            </a:extLst>
          </p:cNvPr>
          <p:cNvSpPr/>
          <p:nvPr/>
        </p:nvSpPr>
        <p:spPr>
          <a:xfrm>
            <a:off x="9740766" y="1645912"/>
            <a:ext cx="1058780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10"/>
            <a:extLst>
              <a:ext uri="{FF2B5EF4-FFF2-40B4-BE49-F238E27FC236}">
                <a16:creationId xmlns:a16="http://schemas.microsoft.com/office/drawing/2014/main" id="{17EEBE58-79E0-23C1-533C-6153043394FD}"/>
              </a:ext>
            </a:extLst>
          </p:cNvPr>
          <p:cNvSpPr/>
          <p:nvPr/>
        </p:nvSpPr>
        <p:spPr>
          <a:xfrm>
            <a:off x="6583681" y="1848043"/>
            <a:ext cx="1523999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hlinkClick r:id="rId11"/>
            <a:extLst>
              <a:ext uri="{FF2B5EF4-FFF2-40B4-BE49-F238E27FC236}">
                <a16:creationId xmlns:a16="http://schemas.microsoft.com/office/drawing/2014/main" id="{873E52F2-45C9-B5E1-92D0-12F41864AD68}"/>
              </a:ext>
            </a:extLst>
          </p:cNvPr>
          <p:cNvSpPr/>
          <p:nvPr/>
        </p:nvSpPr>
        <p:spPr>
          <a:xfrm>
            <a:off x="6583682" y="2310055"/>
            <a:ext cx="2829826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hlinkClick r:id="rId12"/>
            <a:extLst>
              <a:ext uri="{FF2B5EF4-FFF2-40B4-BE49-F238E27FC236}">
                <a16:creationId xmlns:a16="http://schemas.microsoft.com/office/drawing/2014/main" id="{6026C5C0-AFBC-BBE7-CE92-57C81885C33F}"/>
              </a:ext>
            </a:extLst>
          </p:cNvPr>
          <p:cNvSpPr/>
          <p:nvPr/>
        </p:nvSpPr>
        <p:spPr>
          <a:xfrm>
            <a:off x="9827395" y="2310055"/>
            <a:ext cx="1568918" cy="2021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hlinkClick r:id="rId12"/>
            <a:extLst>
              <a:ext uri="{FF2B5EF4-FFF2-40B4-BE49-F238E27FC236}">
                <a16:creationId xmlns:a16="http://schemas.microsoft.com/office/drawing/2014/main" id="{E0FEC468-1244-4769-AED6-B521969124D6}"/>
              </a:ext>
            </a:extLst>
          </p:cNvPr>
          <p:cNvSpPr/>
          <p:nvPr/>
        </p:nvSpPr>
        <p:spPr>
          <a:xfrm>
            <a:off x="6622183" y="2483310"/>
            <a:ext cx="962524" cy="2021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Rechthoek 17">
            <a:hlinkClick r:id="rId13"/>
            <a:extLst>
              <a:ext uri="{FF2B5EF4-FFF2-40B4-BE49-F238E27FC236}">
                <a16:creationId xmlns:a16="http://schemas.microsoft.com/office/drawing/2014/main" id="{4CA5DEE2-77C4-64E8-88EC-679DC975F5E3}"/>
              </a:ext>
            </a:extLst>
          </p:cNvPr>
          <p:cNvSpPr/>
          <p:nvPr/>
        </p:nvSpPr>
        <p:spPr>
          <a:xfrm>
            <a:off x="8277731" y="2483310"/>
            <a:ext cx="2396685" cy="2021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Rechthoek 18">
            <a:hlinkClick r:id="rId14"/>
            <a:extLst>
              <a:ext uri="{FF2B5EF4-FFF2-40B4-BE49-F238E27FC236}">
                <a16:creationId xmlns:a16="http://schemas.microsoft.com/office/drawing/2014/main" id="{C07CBDC1-DD0A-8758-DF38-9044BF0865BC}"/>
              </a:ext>
            </a:extLst>
          </p:cNvPr>
          <p:cNvSpPr/>
          <p:nvPr/>
        </p:nvSpPr>
        <p:spPr>
          <a:xfrm>
            <a:off x="8518358" y="2954947"/>
            <a:ext cx="1549667" cy="2021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Rechthoek 10">
            <a:hlinkClick r:id="rId11"/>
            <a:extLst>
              <a:ext uri="{FF2B5EF4-FFF2-40B4-BE49-F238E27FC236}">
                <a16:creationId xmlns:a16="http://schemas.microsoft.com/office/drawing/2014/main" id="{277400D5-0918-FE63-6EFD-0AA3F805D1D1}"/>
              </a:ext>
            </a:extLst>
          </p:cNvPr>
          <p:cNvSpPr/>
          <p:nvPr/>
        </p:nvSpPr>
        <p:spPr>
          <a:xfrm>
            <a:off x="8261156" y="1848043"/>
            <a:ext cx="1806870" cy="1732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5035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CC9C84B0-2545-D6C7-D7AC-63D472C635C6}"/>
              </a:ext>
            </a:extLst>
          </p:cNvPr>
          <p:cNvSpPr/>
          <p:nvPr/>
        </p:nvSpPr>
        <p:spPr>
          <a:xfrm>
            <a:off x="7428487" y="428878"/>
            <a:ext cx="4264503" cy="23952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4B922DFB-98B3-A61A-53CF-748A601FEE83}"/>
              </a:ext>
            </a:extLst>
          </p:cNvPr>
          <p:cNvSpPr/>
          <p:nvPr/>
        </p:nvSpPr>
        <p:spPr>
          <a:xfrm>
            <a:off x="7428488" y="428878"/>
            <a:ext cx="4264503" cy="2395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2" name="Onlinemedia 1" descr="Maiden World Cup podium for Evy Poppe | Edmonton | FIS Snowboard">
            <a:hlinkClick r:id="" action="ppaction://media"/>
            <a:extLst>
              <a:ext uri="{FF2B5EF4-FFF2-40B4-BE49-F238E27FC236}">
                <a16:creationId xmlns:a16="http://schemas.microsoft.com/office/drawing/2014/main" id="{D15FF2FD-4495-9AB7-2B5D-9EBB1F69F1F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279237" y="2810265"/>
            <a:ext cx="4650509" cy="262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2D195185-950E-74A5-9A85-86B153F07A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B2959003-C071-9704-2888-6FCCAE8FA544}"/>
              </a:ext>
            </a:extLst>
          </p:cNvPr>
          <p:cNvGrpSpPr/>
          <p:nvPr/>
        </p:nvGrpSpPr>
        <p:grpSpPr>
          <a:xfrm>
            <a:off x="660501" y="-994165"/>
            <a:ext cx="5290375" cy="4212758"/>
            <a:chOff x="552140" y="-865922"/>
            <a:chExt cx="5290375" cy="4212758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52755505-B674-74A0-1714-2FA41F781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3057F68-0F52-C10E-61AA-3109F99E7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134908" y="1639229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09882EBF-6B74-D0ED-9B1A-0C4E03FA5A14}"/>
              </a:ext>
            </a:extLst>
          </p:cNvPr>
          <p:cNvGrpSpPr/>
          <p:nvPr/>
        </p:nvGrpSpPr>
        <p:grpSpPr>
          <a:xfrm>
            <a:off x="419414" y="-994165"/>
            <a:ext cx="3835187" cy="5073487"/>
            <a:chOff x="311053" y="-865922"/>
            <a:chExt cx="3835187" cy="5073487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5FAEB996-159A-7951-1B77-AD7531263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4292F9E8-7B03-F017-6605-495454B1A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11053" y="2499958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4035AEF5-E8DD-295E-FA22-9FE08C935F4A}"/>
              </a:ext>
            </a:extLst>
          </p:cNvPr>
          <p:cNvGrpSpPr/>
          <p:nvPr/>
        </p:nvGrpSpPr>
        <p:grpSpPr>
          <a:xfrm>
            <a:off x="562339" y="-892093"/>
            <a:ext cx="11006206" cy="6281107"/>
            <a:chOff x="625994" y="-1124866"/>
            <a:chExt cx="11006206" cy="6281107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B25E1759-6A9B-4A9D-D120-18903465F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625994" y="-1124866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6E21AD5-F9FF-03B5-24A7-3B0348787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55401" y="2011662"/>
              <a:ext cx="4876799" cy="31445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4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pic>
        <p:nvPicPr>
          <p:cNvPr id="5" name="Afbeelding 4" descr="Afbeelding met tekst, buitenshuis, snowboarden, rondtrekken&#10;&#10;Automatisch gegenereerde beschrijving">
            <a:extLst>
              <a:ext uri="{FF2B5EF4-FFF2-40B4-BE49-F238E27FC236}">
                <a16:creationId xmlns:a16="http://schemas.microsoft.com/office/drawing/2014/main" id="{2EE7C1DE-C102-0926-8B3F-2A81AA92D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7"/>
            <a:ext cx="12192000" cy="6851903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BA89237A-CC3A-4F72-A259-2ABEC82EB258}"/>
              </a:ext>
            </a:extLst>
          </p:cNvPr>
          <p:cNvGrpSpPr/>
          <p:nvPr/>
        </p:nvGrpSpPr>
        <p:grpSpPr>
          <a:xfrm>
            <a:off x="509372" y="-897856"/>
            <a:ext cx="5323391" cy="4597020"/>
            <a:chOff x="573027" y="-1124866"/>
            <a:chExt cx="5323391" cy="459702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9398D0C5-9CEA-DDE1-083E-A178DC913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100883">
              <a:off x="625994" y="-1124866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E0AE8407-1033-85A2-AE17-66AEB9384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3027" y="672184"/>
              <a:ext cx="5323391" cy="2799970"/>
            </a:xfrm>
            <a:prstGeom prst="rect">
              <a:avLst/>
            </a:prstGeom>
          </p:spPr>
        </p:pic>
      </p:grp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2B713622-408C-2EEF-2816-C7B16B0D4925}"/>
              </a:ext>
            </a:extLst>
          </p:cNvPr>
          <p:cNvSpPr/>
          <p:nvPr/>
        </p:nvSpPr>
        <p:spPr>
          <a:xfrm>
            <a:off x="702644" y="3166712"/>
            <a:ext cx="1549668" cy="2319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DDACDB74F974BBFE76512EE1B6411" ma:contentTypeVersion="19" ma:contentTypeDescription="Een nieuw document maken." ma:contentTypeScope="" ma:versionID="e4431c109051c1fe843e2c6b41795b35">
  <xsd:schema xmlns:xsd="http://www.w3.org/2001/XMLSchema" xmlns:xs="http://www.w3.org/2001/XMLSchema" xmlns:p="http://schemas.microsoft.com/office/2006/metadata/properties" xmlns:ns2="69882542-8552-49f3-9066-0d2a0e86b906" xmlns:ns3="e4d16a8e-6c91-42e0-8c17-378cdbe7d4db" targetNamespace="http://schemas.microsoft.com/office/2006/metadata/properties" ma:root="true" ma:fieldsID="15320b463fe5f16776dbb0ceefd9603e" ns2:_="" ns3:_="">
    <xsd:import namespace="69882542-8552-49f3-9066-0d2a0e86b906"/>
    <xsd:import namespace="e4d16a8e-6c91-42e0-8c17-378cdbe7d4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82542-8552-49f3-9066-0d2a0e86b9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637564c6-c2e5-496a-bfb8-83b9757482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d16a8e-6c91-42e0-8c17-378cdbe7d4db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c87e536-a44d-4665-8034-841e6bbba335}" ma:internalName="TaxCatchAll" ma:showField="CatchAllData" ma:web="e4d16a8e-6c91-42e0-8c17-378cdbe7d4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9882542-8552-49f3-9066-0d2a0e86b906">
      <Terms xmlns="http://schemas.microsoft.com/office/infopath/2007/PartnerControls"/>
    </lcf76f155ced4ddcb4097134ff3c332f>
    <TaxCatchAll xmlns="e4d16a8e-6c91-42e0-8c17-378cdbe7d4db" xsi:nil="true"/>
  </documentManagement>
</p:properties>
</file>

<file path=customXml/itemProps1.xml><?xml version="1.0" encoding="utf-8"?>
<ds:datastoreItem xmlns:ds="http://schemas.openxmlformats.org/officeDocument/2006/customXml" ds:itemID="{DCC50E41-C144-4D14-AE7E-AF8562B4E606}"/>
</file>

<file path=customXml/itemProps2.xml><?xml version="1.0" encoding="utf-8"?>
<ds:datastoreItem xmlns:ds="http://schemas.openxmlformats.org/officeDocument/2006/customXml" ds:itemID="{1DA87CF9-151F-463B-BFCB-2989650D975B}"/>
</file>

<file path=customXml/itemProps3.xml><?xml version="1.0" encoding="utf-8"?>
<ds:datastoreItem xmlns:ds="http://schemas.openxmlformats.org/officeDocument/2006/customXml" ds:itemID="{C0AFF62F-D551-4718-89CF-97A776961EA5}"/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3</Words>
  <Application>Microsoft Macintosh PowerPoint</Application>
  <PresentationFormat>Breedbeeld</PresentationFormat>
  <Paragraphs>3</Paragraphs>
  <Slides>15</Slides>
  <Notes>3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21</cp:revision>
  <cp:lastPrinted>2024-03-01T20:12:49Z</cp:lastPrinted>
  <dcterms:created xsi:type="dcterms:W3CDTF">2024-03-01T18:24:31Z</dcterms:created>
  <dcterms:modified xsi:type="dcterms:W3CDTF">2026-01-26T13:55:00Z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0x0101005FCDDACDB74F974BBFE76512EE1B6411</vt:lpwstr>
  </property>
</Properties>
</file>