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entation.xml" ContentType="application/vnd.openxmlformats-officedocument.presentationml.presentation.main+xml"/>
  <Override PartName="/ppt/slideLayouts/slideLayout11.xml" ContentType="application/vnd.openxmlformats-officedocument.presentationml.slideLayout+xml"/>
  <Override PartName="/ppt/slideMasters/slideMaster1.xml" ContentType="application/vnd.openxmlformats-officedocument.presentationml.slideMaster+xml"/>
  <Override PartName="/ppt/notesSlides/notesSlide1.xml" ContentType="application/vnd.openxmlformats-officedocument.presentationml.notes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notesSlides/notesSlide2.xml" ContentType="application/vnd.openxmlformats-officedocument.presentationml.notesSlide+xml"/>
  <Override PartName="/ppt/slideLayouts/slideLayout7.xml" ContentType="application/vnd.openxmlformats-officedocument.presentationml.slideLayout+xml"/>
  <Override PartName="/ppt/notesSlides/notesSlide3.xml" ContentType="application/vnd.openxmlformats-officedocument.presentationml.notesSlide+xml"/>
  <Override PartName="/ppt/slideLayouts/slideLayout8.xml" ContentType="application/vnd.openxmlformats-officedocument.presentationml.slideLayout+xml"/>
  <Override PartName="/ppt/notesSlides/notesSlide4.xml" ContentType="application/vnd.openxmlformats-officedocument.presentationml.notesSlide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theme/theme2.xml" ContentType="application/vnd.openxmlformats-officedocument.theme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presProps.xml" ContentType="application/vnd.openxmlformats-officedocument.presentationml.presProp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7"/>
  </p:notesMasterIdLst>
  <p:sldIdLst>
    <p:sldId id="256" r:id="rId2"/>
    <p:sldId id="257" r:id="rId3"/>
    <p:sldId id="258" r:id="rId4"/>
    <p:sldId id="259" r:id="rId5"/>
    <p:sldId id="260" r:id="rId6"/>
    <p:sldId id="264" r:id="rId7"/>
    <p:sldId id="275" r:id="rId8"/>
    <p:sldId id="280" r:id="rId9"/>
    <p:sldId id="272" r:id="rId10"/>
    <p:sldId id="277" r:id="rId11"/>
    <p:sldId id="273" r:id="rId12"/>
    <p:sldId id="270" r:id="rId13"/>
    <p:sldId id="278" r:id="rId14"/>
    <p:sldId id="269" r:id="rId15"/>
    <p:sldId id="279" r:id="rId16"/>
  </p:sldIdLst>
  <p:sldSz cx="12192000" cy="6858000"/>
  <p:notesSz cx="6858000" cy="9144000"/>
  <p:defaultTextStyle>
    <a:defPPr>
      <a:defRPr lang="nl-B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5266"/>
    <p:restoredTop sz="86531"/>
  </p:normalViewPr>
  <p:slideViewPr>
    <p:cSldViewPr snapToGrid="0">
      <p:cViewPr varScale="1">
        <p:scale>
          <a:sx n="110" d="100"/>
          <a:sy n="110" d="100"/>
        </p:scale>
        <p:origin x="1832" y="176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customXml" Target="../customXml/item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customXml" Target="../customXml/item2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customXml" Target="../customXml/item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BE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49327BB-2BE4-1445-99F1-57158C0248F2}" type="datetimeFigureOut">
              <a:rPr lang="nl-BE" smtClean="0"/>
              <a:t>26/01/2026</a:t>
            </a:fld>
            <a:endParaRPr lang="nl-BE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BE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BE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C61BA4F-18F1-754C-95E3-B206E8C1E336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0150667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BE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61BA4F-18F1-754C-95E3-B206E8C1E336}" type="slidenum">
              <a:rPr lang="nl-BE" smtClean="0"/>
              <a:t>8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91477114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BE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61BA4F-18F1-754C-95E3-B206E8C1E336}" type="slidenum">
              <a:rPr lang="nl-BE" smtClean="0"/>
              <a:t>13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39141723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BE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61BA4F-18F1-754C-95E3-B206E8C1E336}" type="slidenum">
              <a:rPr lang="nl-BE" smtClean="0"/>
              <a:t>14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384301521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BE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61BA4F-18F1-754C-95E3-B206E8C1E336}" type="slidenum">
              <a:rPr lang="nl-BE" smtClean="0"/>
              <a:t>15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9265944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5263480-8B25-E9AA-89FF-3855EB5E9DF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D56F121C-71CA-886F-2BA9-580588D6076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Klikken om de ondertitelstijl van het model te bewerken</a:t>
            </a:r>
            <a:endParaRPr lang="nl-BE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B6890D0A-005B-F845-56E3-B9AF65883C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C99669-9FEC-F749-8534-9216BCD9712B}" type="datetimeFigureOut">
              <a:rPr lang="nl-BE" smtClean="0"/>
              <a:t>26/01/2026</a:t>
            </a:fld>
            <a:endParaRPr lang="nl-BE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608271CA-693D-B8E1-88D6-CB1338F305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A6F7644D-783E-12C5-73D2-378F8A60BF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D9A5A9-1C58-F043-8889-05F8C760AFE5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40490107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9027449-3EEF-067C-E590-E97BAE9ECD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874E6BED-2C6B-2707-4C10-EEC27DC8188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86BB3C1A-8326-A9AC-A3F9-BF68421BDB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C99669-9FEC-F749-8534-9216BCD9712B}" type="datetimeFigureOut">
              <a:rPr lang="nl-BE" smtClean="0"/>
              <a:t>26/01/2026</a:t>
            </a:fld>
            <a:endParaRPr lang="nl-BE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FB957D64-71B0-565E-7030-E215841FA2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3FF6702D-12C3-5C82-08FD-1D1DDA8C72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D9A5A9-1C58-F043-8889-05F8C760AFE5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3146309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>
            <a:extLst>
              <a:ext uri="{FF2B5EF4-FFF2-40B4-BE49-F238E27FC236}">
                <a16:creationId xmlns:a16="http://schemas.microsoft.com/office/drawing/2014/main" id="{658FB5DB-0130-B1CE-A25D-BA50B6C2B40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CABE30CB-5AF5-2AE6-1434-46A20D91BEB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882D98C9-30A5-7610-15E3-B9F17C621A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C99669-9FEC-F749-8534-9216BCD9712B}" type="datetimeFigureOut">
              <a:rPr lang="nl-BE" smtClean="0"/>
              <a:t>26/01/2026</a:t>
            </a:fld>
            <a:endParaRPr lang="nl-BE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BB316AD0-3A95-4F5E-9029-24739855B9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712C4356-D900-87A8-5844-D474F07329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D9A5A9-1C58-F043-8889-05F8C760AFE5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4071696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87B9B2E-EC70-BFBF-522C-EC69C5D145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C814754A-95A6-703D-817B-CC7F386D38F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6DDD3C9A-1816-5902-5117-2121D340B7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C99669-9FEC-F749-8534-9216BCD9712B}" type="datetimeFigureOut">
              <a:rPr lang="nl-BE" smtClean="0"/>
              <a:t>26/01/2026</a:t>
            </a:fld>
            <a:endParaRPr lang="nl-BE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0D458B1A-0D85-1763-477E-B4CD4FD5F3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8BF42EEA-4E97-AA06-7023-72746D92D0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D9A5A9-1C58-F043-8889-05F8C760AFE5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0108296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CA96572-6D72-3DCD-E57F-8341BC138A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95FF285F-5A7D-1708-DAD5-52642360033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BA31267B-B06F-F4BB-CC55-E2AA782C61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C99669-9FEC-F749-8534-9216BCD9712B}" type="datetimeFigureOut">
              <a:rPr lang="nl-BE" smtClean="0"/>
              <a:t>26/01/2026</a:t>
            </a:fld>
            <a:endParaRPr lang="nl-BE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103B6903-E41E-72DD-8B21-5A01A7204B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3A58AA8D-572E-E4BF-4E2F-B09226937B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D9A5A9-1C58-F043-8889-05F8C760AFE5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41094505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AB5A2D7-CEAD-2CEA-AB87-482509B512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C64B4DEA-6E25-5125-5DB2-AC4A6B68513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60BABB20-FA98-1F74-F2C5-FBA58481734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5F08948E-7CD5-3CCF-C4C8-87C58AD513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C99669-9FEC-F749-8534-9216BCD9712B}" type="datetimeFigureOut">
              <a:rPr lang="nl-BE" smtClean="0"/>
              <a:t>26/01/2026</a:t>
            </a:fld>
            <a:endParaRPr lang="nl-BE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C75FAC1B-EA58-6F5F-BACB-4DCA98C234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7B57429D-AA5F-8CF2-E723-AB3D997037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D9A5A9-1C58-F043-8889-05F8C760AFE5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3896892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EFCCE09-A828-0184-2776-5AB13671EE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51D7F9E7-1671-F622-438D-51DFACCDAE7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5A34151B-AEBD-F597-217F-B51365CF07F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5" name="Tijdelijke aanduiding voor tekst 4">
            <a:extLst>
              <a:ext uri="{FF2B5EF4-FFF2-40B4-BE49-F238E27FC236}">
                <a16:creationId xmlns:a16="http://schemas.microsoft.com/office/drawing/2014/main" id="{6067035C-5F28-CFF2-0586-614261C39B4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6" name="Tijdelijke aanduiding voor inhoud 5">
            <a:extLst>
              <a:ext uri="{FF2B5EF4-FFF2-40B4-BE49-F238E27FC236}">
                <a16:creationId xmlns:a16="http://schemas.microsoft.com/office/drawing/2014/main" id="{66C63276-4F1E-BD5C-BF59-3B5A00E3C79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7" name="Tijdelijke aanduiding voor datum 6">
            <a:extLst>
              <a:ext uri="{FF2B5EF4-FFF2-40B4-BE49-F238E27FC236}">
                <a16:creationId xmlns:a16="http://schemas.microsoft.com/office/drawing/2014/main" id="{034A37A8-C35B-87CF-26B3-97FF133765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C99669-9FEC-F749-8534-9216BCD9712B}" type="datetimeFigureOut">
              <a:rPr lang="nl-BE" smtClean="0"/>
              <a:t>26/01/2026</a:t>
            </a:fld>
            <a:endParaRPr lang="nl-BE"/>
          </a:p>
        </p:txBody>
      </p:sp>
      <p:sp>
        <p:nvSpPr>
          <p:cNvPr id="8" name="Tijdelijke aanduiding voor voettekst 7">
            <a:extLst>
              <a:ext uri="{FF2B5EF4-FFF2-40B4-BE49-F238E27FC236}">
                <a16:creationId xmlns:a16="http://schemas.microsoft.com/office/drawing/2014/main" id="{3C9EAB66-9354-EA39-6391-C18D36C432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9" name="Tijdelijke aanduiding voor dianummer 8">
            <a:extLst>
              <a:ext uri="{FF2B5EF4-FFF2-40B4-BE49-F238E27FC236}">
                <a16:creationId xmlns:a16="http://schemas.microsoft.com/office/drawing/2014/main" id="{8279BB7F-4C30-C0DD-C94C-B1C0E9A772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D9A5A9-1C58-F043-8889-05F8C760AFE5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7028635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1F22664-A695-89B8-98AF-CF27A84AD8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datum 2">
            <a:extLst>
              <a:ext uri="{FF2B5EF4-FFF2-40B4-BE49-F238E27FC236}">
                <a16:creationId xmlns:a16="http://schemas.microsoft.com/office/drawing/2014/main" id="{DAB50DAE-B3BD-A32B-387F-ADA49080E8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C99669-9FEC-F749-8534-9216BCD9712B}" type="datetimeFigureOut">
              <a:rPr lang="nl-BE" smtClean="0"/>
              <a:t>26/01/2026</a:t>
            </a:fld>
            <a:endParaRPr lang="nl-BE"/>
          </a:p>
        </p:txBody>
      </p:sp>
      <p:sp>
        <p:nvSpPr>
          <p:cNvPr id="4" name="Tijdelijke aanduiding voor voettekst 3">
            <a:extLst>
              <a:ext uri="{FF2B5EF4-FFF2-40B4-BE49-F238E27FC236}">
                <a16:creationId xmlns:a16="http://schemas.microsoft.com/office/drawing/2014/main" id="{9AD77AA4-A29F-B811-E873-1A6444EAB7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5" name="Tijdelijke aanduiding voor dianummer 4">
            <a:extLst>
              <a:ext uri="{FF2B5EF4-FFF2-40B4-BE49-F238E27FC236}">
                <a16:creationId xmlns:a16="http://schemas.microsoft.com/office/drawing/2014/main" id="{9F30AE9D-06AF-6C3A-E53D-407CB7229D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D9A5A9-1C58-F043-8889-05F8C760AFE5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6662623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>
            <a:extLst>
              <a:ext uri="{FF2B5EF4-FFF2-40B4-BE49-F238E27FC236}">
                <a16:creationId xmlns:a16="http://schemas.microsoft.com/office/drawing/2014/main" id="{3BB11DE5-F3C8-D6A6-9F21-5F1DDEA58C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C99669-9FEC-F749-8534-9216BCD9712B}" type="datetimeFigureOut">
              <a:rPr lang="nl-BE" smtClean="0"/>
              <a:t>26/01/2026</a:t>
            </a:fld>
            <a:endParaRPr lang="nl-BE"/>
          </a:p>
        </p:txBody>
      </p:sp>
      <p:sp>
        <p:nvSpPr>
          <p:cNvPr id="3" name="Tijdelijke aanduiding voor voettekst 2">
            <a:extLst>
              <a:ext uri="{FF2B5EF4-FFF2-40B4-BE49-F238E27FC236}">
                <a16:creationId xmlns:a16="http://schemas.microsoft.com/office/drawing/2014/main" id="{3EA538C9-F11B-2A77-F7E4-2B044A9E50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54C79645-B4D5-EE4B-10CF-C4C402670E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D9A5A9-1C58-F043-8889-05F8C760AFE5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14469890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687F38A-4932-857B-6473-60E2332877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35AA13D6-EE65-2D6E-929E-67D55A4CB1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39D0867F-28D8-7A97-4BCC-4B75CB48B9D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E32530D6-E57A-CB0F-E146-A2768238FA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C99669-9FEC-F749-8534-9216BCD9712B}" type="datetimeFigureOut">
              <a:rPr lang="nl-BE" smtClean="0"/>
              <a:t>26/01/2026</a:t>
            </a:fld>
            <a:endParaRPr lang="nl-BE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695BB21E-1AA5-D99F-AD56-9C1429CBC8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D6090FAE-239E-0694-33BD-ADCF8C083E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D9A5A9-1C58-F043-8889-05F8C760AFE5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15923207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4CDFE89-C43B-90FF-FFF5-776F981890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afbeelding 2">
            <a:extLst>
              <a:ext uri="{FF2B5EF4-FFF2-40B4-BE49-F238E27FC236}">
                <a16:creationId xmlns:a16="http://schemas.microsoft.com/office/drawing/2014/main" id="{7956B92C-1895-8200-283B-E35EAEBAA3E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l-BE"/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7BFE4104-633A-7FA7-5C62-BD2D269CB4D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F8D84E39-CEAA-0EC7-3C28-C14A5769E7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C99669-9FEC-F749-8534-9216BCD9712B}" type="datetimeFigureOut">
              <a:rPr lang="nl-BE" smtClean="0"/>
              <a:t>26/01/2026</a:t>
            </a:fld>
            <a:endParaRPr lang="nl-BE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DA1463C5-033D-BB6B-BA02-C111B23F06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6B4207FA-5D87-49F9-A723-7BE004683A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D9A5A9-1C58-F043-8889-05F8C760AFE5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5071768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>
            <a:extLst>
              <a:ext uri="{FF2B5EF4-FFF2-40B4-BE49-F238E27FC236}">
                <a16:creationId xmlns:a16="http://schemas.microsoft.com/office/drawing/2014/main" id="{1800441C-4951-1702-6E70-CFCA5D1192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B200603C-F7DD-6E13-244C-D430C7179C9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B68C6001-8994-1D8D-9318-20C361DE1A0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9C99669-9FEC-F749-8534-9216BCD9712B}" type="datetimeFigureOut">
              <a:rPr lang="nl-BE" smtClean="0"/>
              <a:t>26/01/2026</a:t>
            </a:fld>
            <a:endParaRPr lang="nl-BE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065E57ED-563D-C4F8-8DE5-06AF041E771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BE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5CBBECF8-9CF0-BA99-E77B-BA3D806D54D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1D9A5A9-1C58-F043-8889-05F8C760AFE5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9785251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B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slideLayout" Target="../slideLayouts/slideLayout1.xml"/><Relationship Id="rId1" Type="http://schemas.openxmlformats.org/officeDocument/2006/relationships/video" Target="https://www.youtube.com/embed/BAH6rnMY5uw?feature=oembed" TargetMode="External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vrt.be/vrtnws/nl/2024/04/29/bart-swings-lanceert-eigen-skeelerlijn-swins-on-wings-ik-wou/" TargetMode="External"/><Relationship Id="rId7" Type="http://schemas.openxmlformats.org/officeDocument/2006/relationships/hyperlink" Target="https://youtu.be/67v6p-DO1i0?si=Ta_Dwx44aodEv74K" TargetMode="External"/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youtu.be/3vTFz0SAqIo?si=YNpBvlOb5cIbTv4R" TargetMode="External"/><Relationship Id="rId5" Type="http://schemas.openxmlformats.org/officeDocument/2006/relationships/hyperlink" Target="https://youtu.be/APhjAhIHQ6k?si=YsLS_BQWFqLldKzH" TargetMode="External"/><Relationship Id="rId4" Type="http://schemas.openxmlformats.org/officeDocument/2006/relationships/hyperlink" Target="https://youtu.be/79XbWQLIAhw?si=ce_y0ITgWkM6Q0I8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schooltv.nl/video-item/de-klapschaats-sneller-dan-de-gewone-schaats" TargetMode="External"/><Relationship Id="rId4" Type="http://schemas.openxmlformats.org/officeDocument/2006/relationships/hyperlink" Target="https://sporza.be/nl/2025/03/13/handen-op-de-rug-nieuwe-schaatstechniek-palmt-het-ijs-in-aerodynamischer-en-comfortabeler~1741883167861/" TargetMode="Externa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technopolis.be/nl/proefjes/voor-bezoekers/p2/?q=" TargetMode="External"/><Relationship Id="rId3" Type="http://schemas.openxmlformats.org/officeDocument/2006/relationships/image" Target="../media/image23.jpg"/><Relationship Id="rId7" Type="http://schemas.openxmlformats.org/officeDocument/2006/relationships/hyperlink" Target="https://www.moev.be/laat-je-ondersteunen/vormingen/digitale-innovatie-sportles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moev.be/laat-je-ondersteunen/vormingen/slim-bewegen" TargetMode="External"/><Relationship Id="rId5" Type="http://schemas.openxmlformats.org/officeDocument/2006/relationships/hyperlink" Target="https://www.moev.be/rol-topsport-in-maatschappij/inspirerende-topsportberoepen" TargetMode="External"/><Relationship Id="rId4" Type="http://schemas.openxmlformats.org/officeDocument/2006/relationships/hyperlink" Target="https://www.moev.be/rol-topsport-in-maatschappij/spelen-in-4-themas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slideLayout" Target="../slideLayouts/slideLayout2.xml"/><Relationship Id="rId1" Type="http://schemas.openxmlformats.org/officeDocument/2006/relationships/video" Target="https://www.youtube.com/embed/79XbWQLIAhw?feature=oembed" TargetMode="External"/><Relationship Id="rId5" Type="http://schemas.openxmlformats.org/officeDocument/2006/relationships/image" Target="../media/image4.jpeg"/><Relationship Id="rId4" Type="http://schemas.openxmlformats.org/officeDocument/2006/relationships/hyperlink" Target="https://www.vrt.be/vrtnws/nl/2024/04/29/bart-swings-lanceert-eigen-skeelerlijn-swins-on-wings-ik-wou/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16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99D48490-127A-CB1C-CAEE-6329FBA65A43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6096"/>
            <a:ext cx="12192000" cy="6851904"/>
          </a:xfrm>
          <a:prstGeom prst="rect">
            <a:avLst/>
          </a:prstGeom>
        </p:spPr>
      </p:pic>
      <p:pic>
        <p:nvPicPr>
          <p:cNvPr id="2" name="Onlinemedia 1" descr="Duik in de Winterspelen van Milaan met Bart Swings.">
            <a:hlinkClick r:id="" action="ppaction://media"/>
            <a:extLst>
              <a:ext uri="{FF2B5EF4-FFF2-40B4-BE49-F238E27FC236}">
                <a16:creationId xmlns:a16="http://schemas.microsoft.com/office/drawing/2014/main" id="{DBD6F002-7775-0CF6-343B-3903B5199088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6986574" y="1748498"/>
            <a:ext cx="4746877" cy="26819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5525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93D67CB8-6D8D-D28C-C723-AD499B646578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3048"/>
            <a:ext cx="12192000" cy="6851904"/>
          </a:xfrm>
          <a:prstGeom prst="rect">
            <a:avLst/>
          </a:prstGeom>
        </p:spPr>
      </p:pic>
      <p:grpSp>
        <p:nvGrpSpPr>
          <p:cNvPr id="4" name="Groep 3">
            <a:extLst>
              <a:ext uri="{FF2B5EF4-FFF2-40B4-BE49-F238E27FC236}">
                <a16:creationId xmlns:a16="http://schemas.microsoft.com/office/drawing/2014/main" id="{7B48D81E-5B68-05B4-90A9-46B54F80B031}"/>
              </a:ext>
            </a:extLst>
          </p:cNvPr>
          <p:cNvGrpSpPr/>
          <p:nvPr/>
        </p:nvGrpSpPr>
        <p:grpSpPr>
          <a:xfrm>
            <a:off x="652409" y="-870454"/>
            <a:ext cx="11265975" cy="4591885"/>
            <a:chOff x="535956" y="-768817"/>
            <a:chExt cx="11265975" cy="4591885"/>
          </a:xfrm>
        </p:grpSpPr>
        <p:pic>
          <p:nvPicPr>
            <p:cNvPr id="5" name="Afbeelding 4">
              <a:extLst>
                <a:ext uri="{FF2B5EF4-FFF2-40B4-BE49-F238E27FC236}">
                  <a16:creationId xmlns:a16="http://schemas.microsoft.com/office/drawing/2014/main" id="{91E019D9-4BF8-A07E-23F3-F4114E4EC1C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rcRect/>
            <a:stretch/>
          </p:blipFill>
          <p:spPr>
            <a:xfrm rot="21100883">
              <a:off x="535956" y="-768817"/>
              <a:ext cx="3594100" cy="3594100"/>
            </a:xfrm>
            <a:prstGeom prst="rect">
              <a:avLst/>
            </a:prstGeom>
          </p:spPr>
        </p:pic>
        <p:pic>
          <p:nvPicPr>
            <p:cNvPr id="6" name="Afbeelding 5">
              <a:extLst>
                <a:ext uri="{FF2B5EF4-FFF2-40B4-BE49-F238E27FC236}">
                  <a16:creationId xmlns:a16="http://schemas.microsoft.com/office/drawing/2014/main" id="{AAA35AF8-DA65-64C3-16F9-A381A785620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rcRect/>
            <a:stretch/>
          </p:blipFill>
          <p:spPr>
            <a:xfrm>
              <a:off x="10094324" y="2115461"/>
              <a:ext cx="1707607" cy="170760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313593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66825F32-261E-1D04-35C5-7631302C34DA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3048"/>
            <a:ext cx="12192000" cy="68519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241591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B4E4C9A1-325C-A151-3953-1CBD946165CF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9491"/>
            <a:ext cx="12192000" cy="6851904"/>
          </a:xfrm>
          <a:prstGeom prst="rect">
            <a:avLst/>
          </a:prstGeom>
        </p:spPr>
      </p:pic>
      <p:sp>
        <p:nvSpPr>
          <p:cNvPr id="10" name="Rechthoek 9">
            <a:hlinkClick r:id="rId3"/>
            <a:extLst>
              <a:ext uri="{FF2B5EF4-FFF2-40B4-BE49-F238E27FC236}">
                <a16:creationId xmlns:a16="http://schemas.microsoft.com/office/drawing/2014/main" id="{B6901B36-B802-C02D-2B38-987D9E68F4FF}"/>
              </a:ext>
            </a:extLst>
          </p:cNvPr>
          <p:cNvSpPr/>
          <p:nvPr/>
        </p:nvSpPr>
        <p:spPr>
          <a:xfrm>
            <a:off x="6227707" y="1806266"/>
            <a:ext cx="3709312" cy="254642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11" name="Rechthoek 10">
            <a:hlinkClick r:id="rId4"/>
            <a:extLst>
              <a:ext uri="{FF2B5EF4-FFF2-40B4-BE49-F238E27FC236}">
                <a16:creationId xmlns:a16="http://schemas.microsoft.com/office/drawing/2014/main" id="{683C5D3D-39B3-AC80-D01D-3614C5EA2D8A}"/>
              </a:ext>
            </a:extLst>
          </p:cNvPr>
          <p:cNvSpPr/>
          <p:nvPr/>
        </p:nvSpPr>
        <p:spPr>
          <a:xfrm>
            <a:off x="6227706" y="2060907"/>
            <a:ext cx="4324307" cy="210393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12" name="Rechthoek 11">
            <a:hlinkClick r:id="rId5"/>
            <a:extLst>
              <a:ext uri="{FF2B5EF4-FFF2-40B4-BE49-F238E27FC236}">
                <a16:creationId xmlns:a16="http://schemas.microsoft.com/office/drawing/2014/main" id="{291BC66E-BE6E-32A7-48A6-A8B013393172}"/>
              </a:ext>
            </a:extLst>
          </p:cNvPr>
          <p:cNvSpPr/>
          <p:nvPr/>
        </p:nvSpPr>
        <p:spPr>
          <a:xfrm>
            <a:off x="6227706" y="2295576"/>
            <a:ext cx="4324307" cy="210393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13" name="Rechthoek 12">
            <a:hlinkClick r:id="rId6"/>
            <a:extLst>
              <a:ext uri="{FF2B5EF4-FFF2-40B4-BE49-F238E27FC236}">
                <a16:creationId xmlns:a16="http://schemas.microsoft.com/office/drawing/2014/main" id="{EAC57004-843D-5D30-45F8-09A843401F35}"/>
              </a:ext>
            </a:extLst>
          </p:cNvPr>
          <p:cNvSpPr/>
          <p:nvPr/>
        </p:nvSpPr>
        <p:spPr>
          <a:xfrm>
            <a:off x="6227707" y="2522153"/>
            <a:ext cx="2074722" cy="210393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14" name="Rechthoek 13">
            <a:hlinkClick r:id="rId7"/>
            <a:extLst>
              <a:ext uri="{FF2B5EF4-FFF2-40B4-BE49-F238E27FC236}">
                <a16:creationId xmlns:a16="http://schemas.microsoft.com/office/drawing/2014/main" id="{132E3A6A-A4E1-BEDE-DBFD-55F6BC328876}"/>
              </a:ext>
            </a:extLst>
          </p:cNvPr>
          <p:cNvSpPr/>
          <p:nvPr/>
        </p:nvSpPr>
        <p:spPr>
          <a:xfrm>
            <a:off x="6227707" y="2748730"/>
            <a:ext cx="3887338" cy="210393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8861093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36D3893E-34EE-95E1-5871-9B5F443CEA24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6096"/>
            <a:ext cx="12192000" cy="6851904"/>
          </a:xfrm>
          <a:prstGeom prst="rect">
            <a:avLst/>
          </a:prstGeom>
        </p:spPr>
      </p:pic>
      <p:sp>
        <p:nvSpPr>
          <p:cNvPr id="5" name="Rechthoek 4">
            <a:hlinkClick r:id="rId4"/>
            <a:extLst>
              <a:ext uri="{FF2B5EF4-FFF2-40B4-BE49-F238E27FC236}">
                <a16:creationId xmlns:a16="http://schemas.microsoft.com/office/drawing/2014/main" id="{232C20A0-38F1-0D7C-5594-DCE2611C8E32}"/>
              </a:ext>
            </a:extLst>
          </p:cNvPr>
          <p:cNvSpPr/>
          <p:nvPr/>
        </p:nvSpPr>
        <p:spPr>
          <a:xfrm>
            <a:off x="6251984" y="3760235"/>
            <a:ext cx="2382218" cy="210393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6" name="Rechthoek 5">
            <a:hlinkClick r:id="rId5"/>
            <a:extLst>
              <a:ext uri="{FF2B5EF4-FFF2-40B4-BE49-F238E27FC236}">
                <a16:creationId xmlns:a16="http://schemas.microsoft.com/office/drawing/2014/main" id="{A5B35D68-16BF-01C0-AD81-C1164078A733}"/>
              </a:ext>
            </a:extLst>
          </p:cNvPr>
          <p:cNvSpPr/>
          <p:nvPr/>
        </p:nvSpPr>
        <p:spPr>
          <a:xfrm>
            <a:off x="6251984" y="5378641"/>
            <a:ext cx="1605382" cy="210393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6913885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36D3893E-34EE-95E1-5871-9B5F443CEA24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3048"/>
            <a:ext cx="12192000" cy="68519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01058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36D3893E-34EE-95E1-5871-9B5F443CEA24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3048"/>
            <a:ext cx="12192000" cy="6851904"/>
          </a:xfrm>
          <a:prstGeom prst="rect">
            <a:avLst/>
          </a:prstGeom>
        </p:spPr>
      </p:pic>
      <p:sp>
        <p:nvSpPr>
          <p:cNvPr id="11" name="Rechthoek 10">
            <a:hlinkClick r:id="rId4"/>
            <a:extLst>
              <a:ext uri="{FF2B5EF4-FFF2-40B4-BE49-F238E27FC236}">
                <a16:creationId xmlns:a16="http://schemas.microsoft.com/office/drawing/2014/main" id="{0521E9C8-787C-389B-BEDA-B0C4798E4E98}"/>
              </a:ext>
            </a:extLst>
          </p:cNvPr>
          <p:cNvSpPr/>
          <p:nvPr/>
        </p:nvSpPr>
        <p:spPr>
          <a:xfrm>
            <a:off x="7509409" y="1559201"/>
            <a:ext cx="1383738" cy="210393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12" name="Rechthoek 11">
            <a:hlinkClick r:id="rId5"/>
            <a:extLst>
              <a:ext uri="{FF2B5EF4-FFF2-40B4-BE49-F238E27FC236}">
                <a16:creationId xmlns:a16="http://schemas.microsoft.com/office/drawing/2014/main" id="{44F4A50F-761D-E602-4EFA-50726C00332E}"/>
              </a:ext>
            </a:extLst>
          </p:cNvPr>
          <p:cNvSpPr/>
          <p:nvPr/>
        </p:nvSpPr>
        <p:spPr>
          <a:xfrm>
            <a:off x="6522180" y="1923342"/>
            <a:ext cx="2370968" cy="210393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13" name="Rechthoek 12">
            <a:hlinkClick r:id="rId6"/>
            <a:extLst>
              <a:ext uri="{FF2B5EF4-FFF2-40B4-BE49-F238E27FC236}">
                <a16:creationId xmlns:a16="http://schemas.microsoft.com/office/drawing/2014/main" id="{A0D3B814-765F-3EB4-D389-D43518694899}"/>
              </a:ext>
            </a:extLst>
          </p:cNvPr>
          <p:cNvSpPr/>
          <p:nvPr/>
        </p:nvSpPr>
        <p:spPr>
          <a:xfrm>
            <a:off x="6481720" y="2408866"/>
            <a:ext cx="3940822" cy="202300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14" name="Rechthoek 13">
            <a:hlinkClick r:id="rId7"/>
            <a:extLst>
              <a:ext uri="{FF2B5EF4-FFF2-40B4-BE49-F238E27FC236}">
                <a16:creationId xmlns:a16="http://schemas.microsoft.com/office/drawing/2014/main" id="{2055E18C-C20C-B232-7869-8161CFA570D6}"/>
              </a:ext>
            </a:extLst>
          </p:cNvPr>
          <p:cNvSpPr/>
          <p:nvPr/>
        </p:nvSpPr>
        <p:spPr>
          <a:xfrm>
            <a:off x="6481720" y="2611165"/>
            <a:ext cx="1966365" cy="210393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15" name="Rechthoek 14">
            <a:hlinkClick r:id="rId8"/>
            <a:extLst>
              <a:ext uri="{FF2B5EF4-FFF2-40B4-BE49-F238E27FC236}">
                <a16:creationId xmlns:a16="http://schemas.microsoft.com/office/drawing/2014/main" id="{7439E3CF-9D9E-1F84-666B-F6A444B6062B}"/>
              </a:ext>
            </a:extLst>
          </p:cNvPr>
          <p:cNvSpPr/>
          <p:nvPr/>
        </p:nvSpPr>
        <p:spPr>
          <a:xfrm>
            <a:off x="9694258" y="3080505"/>
            <a:ext cx="1424199" cy="202300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36503585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09F495E6-E5EA-2157-B9DF-47E2EF055C04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6096"/>
            <a:ext cx="12192000" cy="6851904"/>
          </a:xfrm>
          <a:prstGeom prst="rect">
            <a:avLst/>
          </a:prstGeom>
        </p:spPr>
      </p:pic>
      <p:sp>
        <p:nvSpPr>
          <p:cNvPr id="4" name="Rechthoek 3">
            <a:hlinkClick r:id="rId4"/>
            <a:extLst>
              <a:ext uri="{FF2B5EF4-FFF2-40B4-BE49-F238E27FC236}">
                <a16:creationId xmlns:a16="http://schemas.microsoft.com/office/drawing/2014/main" id="{CC9C84B0-2545-D6C7-D7AC-63D472C635C6}"/>
              </a:ext>
            </a:extLst>
          </p:cNvPr>
          <p:cNvSpPr/>
          <p:nvPr/>
        </p:nvSpPr>
        <p:spPr>
          <a:xfrm>
            <a:off x="7428487" y="428878"/>
            <a:ext cx="4264503" cy="2395242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5" name="Rechthoek 4">
            <a:extLst>
              <a:ext uri="{FF2B5EF4-FFF2-40B4-BE49-F238E27FC236}">
                <a16:creationId xmlns:a16="http://schemas.microsoft.com/office/drawing/2014/main" id="{4B922DFB-98B3-A61A-53CF-748A601FEE83}"/>
              </a:ext>
            </a:extLst>
          </p:cNvPr>
          <p:cNvSpPr/>
          <p:nvPr/>
        </p:nvSpPr>
        <p:spPr>
          <a:xfrm>
            <a:off x="7428488" y="428878"/>
            <a:ext cx="4264503" cy="239524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 dirty="0"/>
          </a:p>
        </p:txBody>
      </p:sp>
      <p:pic>
        <p:nvPicPr>
          <p:cNvPr id="6" name="Onlinemedia 5" descr="SNELSCHAATSEN? 🧐 Bart Swings: &quot;Skeeleren is geen Olympische sport, dus ging ik schaatsen&quot;">
            <a:hlinkClick r:id="" action="ppaction://media"/>
            <a:extLst>
              <a:ext uri="{FF2B5EF4-FFF2-40B4-BE49-F238E27FC236}">
                <a16:creationId xmlns:a16="http://schemas.microsoft.com/office/drawing/2014/main" id="{4AFA7559-8D7A-3F90-D50D-064B097DC0D5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5"/>
          <a:stretch>
            <a:fillRect/>
          </a:stretch>
        </p:blipFill>
        <p:spPr>
          <a:xfrm>
            <a:off x="7480187" y="3116051"/>
            <a:ext cx="4156160" cy="23482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25023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>
            <a:extLst>
              <a:ext uri="{FF2B5EF4-FFF2-40B4-BE49-F238E27FC236}">
                <a16:creationId xmlns:a16="http://schemas.microsoft.com/office/drawing/2014/main" id="{4C8B9F31-9727-1520-B89E-2EE7C7F2FFD6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3048"/>
            <a:ext cx="12192000" cy="68519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222231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>
            <a:extLst>
              <a:ext uri="{FF2B5EF4-FFF2-40B4-BE49-F238E27FC236}">
                <a16:creationId xmlns:a16="http://schemas.microsoft.com/office/drawing/2014/main" id="{C11BDC06-F464-DC7D-9289-C980FE443BF6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3048"/>
            <a:ext cx="12192000" cy="6851904"/>
          </a:xfrm>
          <a:prstGeom prst="rect">
            <a:avLst/>
          </a:prstGeom>
        </p:spPr>
      </p:pic>
      <p:pic>
        <p:nvPicPr>
          <p:cNvPr id="2" name="Afbeelding 1">
            <a:extLst>
              <a:ext uri="{FF2B5EF4-FFF2-40B4-BE49-F238E27FC236}">
                <a16:creationId xmlns:a16="http://schemas.microsoft.com/office/drawing/2014/main" id="{2D195185-950E-74A5-9A85-86B153F07A8C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6096"/>
            <a:ext cx="12192000" cy="68519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870449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>
            <a:extLst>
              <a:ext uri="{FF2B5EF4-FFF2-40B4-BE49-F238E27FC236}">
                <a16:creationId xmlns:a16="http://schemas.microsoft.com/office/drawing/2014/main" id="{DB6F4F7C-77CD-3AE7-D8F9-B447BDF4C740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3048"/>
            <a:ext cx="12192000" cy="68519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568839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>
            <a:extLst>
              <a:ext uri="{FF2B5EF4-FFF2-40B4-BE49-F238E27FC236}">
                <a16:creationId xmlns:a16="http://schemas.microsoft.com/office/drawing/2014/main" id="{26C2AA05-41DC-BD88-6B5C-63A5EAA19A1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3048"/>
            <a:ext cx="12192000" cy="6851904"/>
          </a:xfrm>
          <a:prstGeom prst="rect">
            <a:avLst/>
          </a:prstGeom>
        </p:spPr>
      </p:pic>
      <p:grpSp>
        <p:nvGrpSpPr>
          <p:cNvPr id="12" name="Groep 11">
            <a:extLst>
              <a:ext uri="{FF2B5EF4-FFF2-40B4-BE49-F238E27FC236}">
                <a16:creationId xmlns:a16="http://schemas.microsoft.com/office/drawing/2014/main" id="{2AA2573E-BD68-3C26-6570-566B8A33162E}"/>
              </a:ext>
            </a:extLst>
          </p:cNvPr>
          <p:cNvGrpSpPr/>
          <p:nvPr/>
        </p:nvGrpSpPr>
        <p:grpSpPr>
          <a:xfrm>
            <a:off x="321253" y="-816936"/>
            <a:ext cx="4479755" cy="7304564"/>
            <a:chOff x="384908" y="-865922"/>
            <a:chExt cx="4479755" cy="7304564"/>
          </a:xfrm>
        </p:grpSpPr>
        <p:pic>
          <p:nvPicPr>
            <p:cNvPr id="5" name="Afbeelding 4">
              <a:extLst>
                <a:ext uri="{FF2B5EF4-FFF2-40B4-BE49-F238E27FC236}">
                  <a16:creationId xmlns:a16="http://schemas.microsoft.com/office/drawing/2014/main" id="{5839F6CD-8FE6-D79D-E87B-2D74EA404E1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21100883">
              <a:off x="552140" y="-865922"/>
              <a:ext cx="3594100" cy="3594100"/>
            </a:xfrm>
            <a:prstGeom prst="rect">
              <a:avLst/>
            </a:prstGeom>
          </p:spPr>
        </p:pic>
        <p:pic>
          <p:nvPicPr>
            <p:cNvPr id="11" name="Afbeelding 10">
              <a:extLst>
                <a:ext uri="{FF2B5EF4-FFF2-40B4-BE49-F238E27FC236}">
                  <a16:creationId xmlns:a16="http://schemas.microsoft.com/office/drawing/2014/main" id="{46A45ACC-BFA2-1A1B-38D5-E6945F8BC73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84908" y="2844542"/>
              <a:ext cx="4479755" cy="35941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1319838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>
            <a:extLst>
              <a:ext uri="{FF2B5EF4-FFF2-40B4-BE49-F238E27FC236}">
                <a16:creationId xmlns:a16="http://schemas.microsoft.com/office/drawing/2014/main" id="{26C2AA05-41DC-BD88-6B5C-63A5EAA19A1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3048"/>
            <a:ext cx="12192000" cy="6851904"/>
          </a:xfrm>
          <a:prstGeom prst="rect">
            <a:avLst/>
          </a:prstGeom>
        </p:spPr>
      </p:pic>
      <p:grpSp>
        <p:nvGrpSpPr>
          <p:cNvPr id="2" name="Groep 1">
            <a:extLst>
              <a:ext uri="{FF2B5EF4-FFF2-40B4-BE49-F238E27FC236}">
                <a16:creationId xmlns:a16="http://schemas.microsoft.com/office/drawing/2014/main" id="{09882EBF-6B74-D0ED-9B1A-0C4E03FA5A14}"/>
              </a:ext>
            </a:extLst>
          </p:cNvPr>
          <p:cNvGrpSpPr/>
          <p:nvPr/>
        </p:nvGrpSpPr>
        <p:grpSpPr>
          <a:xfrm>
            <a:off x="419414" y="-1008019"/>
            <a:ext cx="3835187" cy="5542794"/>
            <a:chOff x="311053" y="-865922"/>
            <a:chExt cx="3835187" cy="5542794"/>
          </a:xfrm>
        </p:grpSpPr>
        <p:pic>
          <p:nvPicPr>
            <p:cNvPr id="3" name="Afbeelding 2">
              <a:extLst>
                <a:ext uri="{FF2B5EF4-FFF2-40B4-BE49-F238E27FC236}">
                  <a16:creationId xmlns:a16="http://schemas.microsoft.com/office/drawing/2014/main" id="{5FAEB996-159A-7951-1B77-AD753126397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rcRect/>
            <a:stretch/>
          </p:blipFill>
          <p:spPr>
            <a:xfrm rot="21100883">
              <a:off x="552140" y="-865922"/>
              <a:ext cx="3594100" cy="3594100"/>
            </a:xfrm>
            <a:prstGeom prst="rect">
              <a:avLst/>
            </a:prstGeom>
          </p:spPr>
        </p:pic>
        <p:pic>
          <p:nvPicPr>
            <p:cNvPr id="6" name="Afbeelding 5">
              <a:extLst>
                <a:ext uri="{FF2B5EF4-FFF2-40B4-BE49-F238E27FC236}">
                  <a16:creationId xmlns:a16="http://schemas.microsoft.com/office/drawing/2014/main" id="{4292F9E8-7B03-F017-6605-495454B1A53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rcRect/>
            <a:stretch/>
          </p:blipFill>
          <p:spPr>
            <a:xfrm>
              <a:off x="311053" y="2969265"/>
              <a:ext cx="1707607" cy="170760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8147749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>
            <a:extLst>
              <a:ext uri="{FF2B5EF4-FFF2-40B4-BE49-F238E27FC236}">
                <a16:creationId xmlns:a16="http://schemas.microsoft.com/office/drawing/2014/main" id="{26C2AA05-41DC-BD88-6B5C-63A5EAA19A14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3048"/>
            <a:ext cx="12192000" cy="6851904"/>
          </a:xfrm>
          <a:prstGeom prst="rect">
            <a:avLst/>
          </a:prstGeom>
        </p:spPr>
      </p:pic>
      <p:pic>
        <p:nvPicPr>
          <p:cNvPr id="2" name="Afbeelding 1">
            <a:extLst>
              <a:ext uri="{FF2B5EF4-FFF2-40B4-BE49-F238E27FC236}">
                <a16:creationId xmlns:a16="http://schemas.microsoft.com/office/drawing/2014/main" id="{3A231BC6-F5AD-18CF-A732-0242FE716BC1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0" y="6096"/>
            <a:ext cx="12192000" cy="6851904"/>
          </a:xfrm>
          <a:prstGeom prst="rect">
            <a:avLst/>
          </a:prstGeom>
        </p:spPr>
      </p:pic>
      <p:grpSp>
        <p:nvGrpSpPr>
          <p:cNvPr id="5" name="Groep 4">
            <a:extLst>
              <a:ext uri="{FF2B5EF4-FFF2-40B4-BE49-F238E27FC236}">
                <a16:creationId xmlns:a16="http://schemas.microsoft.com/office/drawing/2014/main" id="{4035AEF5-E8DD-295E-FA22-9FE08C935F4A}"/>
              </a:ext>
            </a:extLst>
          </p:cNvPr>
          <p:cNvGrpSpPr/>
          <p:nvPr/>
        </p:nvGrpSpPr>
        <p:grpSpPr>
          <a:xfrm>
            <a:off x="562339" y="-894373"/>
            <a:ext cx="10459013" cy="5548591"/>
            <a:chOff x="625994" y="-1124866"/>
            <a:chExt cx="10459013" cy="5548591"/>
          </a:xfrm>
        </p:grpSpPr>
        <p:pic>
          <p:nvPicPr>
            <p:cNvPr id="7" name="Afbeelding 6">
              <a:extLst>
                <a:ext uri="{FF2B5EF4-FFF2-40B4-BE49-F238E27FC236}">
                  <a16:creationId xmlns:a16="http://schemas.microsoft.com/office/drawing/2014/main" id="{B25E1759-6A9B-4A9D-D120-18903465FB27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 rot="21100883">
              <a:off x="625994" y="-1124866"/>
              <a:ext cx="3594100" cy="3594100"/>
            </a:xfrm>
            <a:prstGeom prst="rect">
              <a:avLst/>
            </a:prstGeom>
          </p:spPr>
        </p:pic>
        <p:pic>
          <p:nvPicPr>
            <p:cNvPr id="8" name="Afbeelding 7">
              <a:extLst>
                <a:ext uri="{FF2B5EF4-FFF2-40B4-BE49-F238E27FC236}">
                  <a16:creationId xmlns:a16="http://schemas.microsoft.com/office/drawing/2014/main" id="{16E21AD5-F9FF-03B5-24A7-3B0348787A06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6159655" y="829625"/>
              <a:ext cx="4925352" cy="35941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7116788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93D67CB8-6D8D-D28C-C723-AD499B646578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3048"/>
            <a:ext cx="12192000" cy="6851904"/>
          </a:xfrm>
          <a:prstGeom prst="rect">
            <a:avLst/>
          </a:prstGeom>
        </p:spPr>
      </p:pic>
      <p:grpSp>
        <p:nvGrpSpPr>
          <p:cNvPr id="2" name="Groep 1">
            <a:extLst>
              <a:ext uri="{FF2B5EF4-FFF2-40B4-BE49-F238E27FC236}">
                <a16:creationId xmlns:a16="http://schemas.microsoft.com/office/drawing/2014/main" id="{BA89237A-CC3A-4F72-A259-2ABEC82EB258}"/>
              </a:ext>
            </a:extLst>
          </p:cNvPr>
          <p:cNvGrpSpPr/>
          <p:nvPr/>
        </p:nvGrpSpPr>
        <p:grpSpPr>
          <a:xfrm>
            <a:off x="562339" y="-897856"/>
            <a:ext cx="10257298" cy="6527727"/>
            <a:chOff x="625994" y="-1124866"/>
            <a:chExt cx="10257298" cy="6527727"/>
          </a:xfrm>
        </p:grpSpPr>
        <p:pic>
          <p:nvPicPr>
            <p:cNvPr id="7" name="Afbeelding 6">
              <a:extLst>
                <a:ext uri="{FF2B5EF4-FFF2-40B4-BE49-F238E27FC236}">
                  <a16:creationId xmlns:a16="http://schemas.microsoft.com/office/drawing/2014/main" id="{9398D0C5-9CEA-DDE1-083E-A178DC913C8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21100883">
              <a:off x="625994" y="-1124866"/>
              <a:ext cx="3594100" cy="3594100"/>
            </a:xfrm>
            <a:prstGeom prst="rect">
              <a:avLst/>
            </a:prstGeom>
          </p:spPr>
        </p:pic>
        <p:pic>
          <p:nvPicPr>
            <p:cNvPr id="8" name="Afbeelding 7">
              <a:extLst>
                <a:ext uri="{FF2B5EF4-FFF2-40B4-BE49-F238E27FC236}">
                  <a16:creationId xmlns:a16="http://schemas.microsoft.com/office/drawing/2014/main" id="{E0AE8407-1033-85A2-AE17-66AEB93841C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807018" y="2054943"/>
              <a:ext cx="4076274" cy="334791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5954535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FCDDACDB74F974BBFE76512EE1B6411" ma:contentTypeVersion="19" ma:contentTypeDescription="Een nieuw document maken." ma:contentTypeScope="" ma:versionID="e4431c109051c1fe843e2c6b41795b35">
  <xsd:schema xmlns:xsd="http://www.w3.org/2001/XMLSchema" xmlns:xs="http://www.w3.org/2001/XMLSchema" xmlns:p="http://schemas.microsoft.com/office/2006/metadata/properties" xmlns:ns2="69882542-8552-49f3-9066-0d2a0e86b906" xmlns:ns3="e4d16a8e-6c91-42e0-8c17-378cdbe7d4db" targetNamespace="http://schemas.microsoft.com/office/2006/metadata/properties" ma:root="true" ma:fieldsID="15320b463fe5f16776dbb0ceefd9603e" ns2:_="" ns3:_="">
    <xsd:import namespace="69882542-8552-49f3-9066-0d2a0e86b906"/>
    <xsd:import namespace="e4d16a8e-6c91-42e0-8c17-378cdbe7d4db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Location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9882542-8552-49f3-9066-0d2a0e86b90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7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8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Afbeeldingtags" ma:readOnly="false" ma:fieldId="{5cf76f15-5ced-4ddc-b409-7134ff3c332f}" ma:taxonomyMulti="true" ma:sspId="637564c6-c2e5-496a-bfb8-83b9757482aa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6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4d16a8e-6c91-42e0-8c17-378cdbe7d4db" elementFormDefault="qualified">
    <xsd:import namespace="http://schemas.microsoft.com/office/2006/documentManagement/types"/>
    <xsd:import namespace="http://schemas.microsoft.com/office/infopath/2007/PartnerControls"/>
    <xsd:element name="SharedWithUsers" ma:index="15" nillable="true" ma:displayName="Gedeeld met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6" nillable="true" ma:displayName="Gedeeld met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7c87e536-a44d-4665-8034-841e6bbba335}" ma:internalName="TaxCatchAll" ma:showField="CatchAllData" ma:web="e4d16a8e-6c91-42e0-8c17-378cdbe7d4db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ou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69882542-8552-49f3-9066-0d2a0e86b906">
      <Terms xmlns="http://schemas.microsoft.com/office/infopath/2007/PartnerControls"/>
    </lcf76f155ced4ddcb4097134ff3c332f>
    <TaxCatchAll xmlns="e4d16a8e-6c91-42e0-8c17-378cdbe7d4db" xsi:nil="true"/>
  </documentManagement>
</p:properties>
</file>

<file path=customXml/itemProps1.xml><?xml version="1.0" encoding="utf-8"?>
<ds:datastoreItem xmlns:ds="http://schemas.openxmlformats.org/officeDocument/2006/customXml" ds:itemID="{2F4B6CED-504A-45FA-9D53-F5DC4C15B82F}"/>
</file>

<file path=customXml/itemProps2.xml><?xml version="1.0" encoding="utf-8"?>
<ds:datastoreItem xmlns:ds="http://schemas.openxmlformats.org/officeDocument/2006/customXml" ds:itemID="{1A8AB954-2687-4E1A-9A51-D3ADA3C4750F}"/>
</file>

<file path=customXml/itemProps3.xml><?xml version="1.0" encoding="utf-8"?>
<ds:datastoreItem xmlns:ds="http://schemas.openxmlformats.org/officeDocument/2006/customXml" ds:itemID="{4F969725-6B9A-4C80-9701-0FDC70CEA10E}"/>
</file>

<file path=docProps/app.xml><?xml version="1.0" encoding="utf-8"?>
<Properties xmlns="http://schemas.openxmlformats.org/officeDocument/2006/extended-properties" xmlns:vt="http://schemas.openxmlformats.org/officeDocument/2006/docPropsVTypes">
  <TotalTime>238</TotalTime>
  <Words>4</Words>
  <Application>Microsoft Macintosh PowerPoint</Application>
  <PresentationFormat>Breedbeeld</PresentationFormat>
  <Paragraphs>4</Paragraphs>
  <Slides>15</Slides>
  <Notes>4</Notes>
  <HiddenSlides>0</HiddenSlides>
  <MMClips>2</MMClips>
  <ScaleCrop>false</ScaleCrop>
  <HeadingPairs>
    <vt:vector size="6" baseType="variant">
      <vt:variant>
        <vt:lpstr>Gebruikte lettertypen</vt:lpstr>
      </vt:variant>
      <vt:variant>
        <vt:i4>3</vt:i4>
      </vt:variant>
      <vt:variant>
        <vt:lpstr>Thema</vt:lpstr>
      </vt:variant>
      <vt:variant>
        <vt:i4>1</vt:i4>
      </vt:variant>
      <vt:variant>
        <vt:lpstr>Diatitels</vt:lpstr>
      </vt:variant>
      <vt:variant>
        <vt:i4>15</vt:i4>
      </vt:variant>
    </vt:vector>
  </HeadingPairs>
  <TitlesOfParts>
    <vt:vector size="19" baseType="lpstr">
      <vt:lpstr>Arial</vt:lpstr>
      <vt:lpstr>Calibri</vt:lpstr>
      <vt:lpstr>Calibri Light</vt:lpstr>
      <vt:lpstr>Kantoorthema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PowerPoint-presentatie</dc:title>
  <dc:creator>Veerle Pellens</dc:creator>
  <cp:lastModifiedBy>Veerle Pellens</cp:lastModifiedBy>
  <cp:revision>19</cp:revision>
  <cp:lastPrinted>2024-03-01T20:12:49Z</cp:lastPrinted>
  <dcterms:created xsi:type="dcterms:W3CDTF">2024-03-01T18:24:31Z</dcterms:created>
  <dcterms:modified xsi:type="dcterms:W3CDTF">2026-01-26T14:07:40Z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0x0101005FCDDACDB74F974BBFE76512EE1B6411</vt:lpwstr>
  </property>
</Properties>
</file>