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83" r:id="rId4"/>
    <p:sldId id="258" r:id="rId5"/>
    <p:sldId id="259" r:id="rId6"/>
    <p:sldId id="280" r:id="rId7"/>
    <p:sldId id="260" r:id="rId8"/>
    <p:sldId id="264" r:id="rId9"/>
    <p:sldId id="275" r:id="rId10"/>
    <p:sldId id="276" r:id="rId11"/>
    <p:sldId id="272" r:id="rId12"/>
    <p:sldId id="277" r:id="rId13"/>
    <p:sldId id="273" r:id="rId14"/>
    <p:sldId id="270" r:id="rId15"/>
    <p:sldId id="278" r:id="rId16"/>
    <p:sldId id="269" r:id="rId17"/>
    <p:sldId id="279" r:id="rId18"/>
    <p:sldId id="281" r:id="rId19"/>
    <p:sldId id="282" r:id="rId2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63"/>
  </p:normalViewPr>
  <p:slideViewPr>
    <p:cSldViewPr snapToGrid="0">
      <p:cViewPr varScale="1">
        <p:scale>
          <a:sx n="110" d="100"/>
          <a:sy n="110" d="100"/>
        </p:scale>
        <p:origin x="183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1417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594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5674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8941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qATkqRgph8Q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Hg8JyHZ2Ycs" TargetMode="External"/><Relationship Id="rId5" Type="http://schemas.openxmlformats.org/officeDocument/2006/relationships/hyperlink" Target="https://www.facebook.com/watch/?v=1618511542647846" TargetMode="External"/><Relationship Id="rId4" Type="http://schemas.openxmlformats.org/officeDocument/2006/relationships/hyperlink" Target="https://youtu.be/-Zc-JwlnHk4?si=Pr8vynEAAR3FCIJ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eluksdriehoek.be/de-geluksdriehoek" TargetMode="External"/><Relationship Id="rId5" Type="http://schemas.openxmlformats.org/officeDocument/2006/relationships/hyperlink" Target="https://youtu.be/t2G8KVzTwfw?si=7F8ZX31bySpMMlfr" TargetMode="Externa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moev.be/images/schoolsport/materialen/download/Brochures/Brochure-luuk_en_warme_william-bewegingsfiches.pdf" TargetMode="External"/><Relationship Id="rId4" Type="http://schemas.openxmlformats.org/officeDocument/2006/relationships/hyperlink" Target="https://www.moev.be/aanbod-basisonderwijs/bewegingscampagnes/voel-je-goed-met-luuk-en-warme-william/bewegingstussendoortjes#brochure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ezondleven.be/happysnacks/sterke-punten-joggen" TargetMode="External"/><Relationship Id="rId13" Type="http://schemas.openxmlformats.org/officeDocument/2006/relationships/hyperlink" Target="https://www.gezondleven.be/settings/gezonde-school/mentaal-welbevinden-op-school/gelukindeklas" TargetMode="External"/><Relationship Id="rId3" Type="http://schemas.openxmlformats.org/officeDocument/2006/relationships/image" Target="../media/image24.jpg"/><Relationship Id="rId7" Type="http://schemas.openxmlformats.org/officeDocument/2006/relationships/hyperlink" Target="https://www.gezondleven.be/happysnacks/hindernissenparcours" TargetMode="External"/><Relationship Id="rId12" Type="http://schemas.openxmlformats.org/officeDocument/2006/relationships/hyperlink" Target="https://www.moev.be/laat-je-ondersteunen/vormingen/breng-rust-en-beweging-in-de-kla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zondleven.be/files/geestelijke-gezondheid/overzicht-happy-snacks.pdf" TargetMode="External"/><Relationship Id="rId11" Type="http://schemas.openxmlformats.org/officeDocument/2006/relationships/hyperlink" Target="https://www.gezondleven.be/happysnacks/museum-vol-trots-talent" TargetMode="External"/><Relationship Id="rId5" Type="http://schemas.openxmlformats.org/officeDocument/2006/relationships/hyperlink" Target="https://www.moev.be/images/schoolsport/materialen/download/Brochures/Brochure-luuk_en_warme_william-bewegingsfiches.pdf" TargetMode="External"/><Relationship Id="rId10" Type="http://schemas.openxmlformats.org/officeDocument/2006/relationships/hyperlink" Target="https://www.gezondleven.be/happysnacks/plantenmetafoor" TargetMode="External"/><Relationship Id="rId4" Type="http://schemas.openxmlformats.org/officeDocument/2006/relationships/image" Target="../media/image27.jpg"/><Relationship Id="rId9" Type="http://schemas.openxmlformats.org/officeDocument/2006/relationships/hyperlink" Target="https://www.gezondleven.be/happysnacks/vliegtuigdoelen" TargetMode="External"/><Relationship Id="rId14" Type="http://schemas.openxmlformats.org/officeDocument/2006/relationships/hyperlink" Target="https://www.sidekicksamacademy.be/nl/aanbod?sort=priority-desc&amp;schoolCategory%5B%5D=kleuter&amp;schoolCategory%5B%5D=1-2-leerjaar&amp;schoolCategory%5B%5D=3-4-leerjaar&amp;schoolCategory%5B%5D=5-6-leerjaar&amp;category%5B%5D=lesmateriaa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atch/?v=1618511542647846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Zc-JwlnHk4?feature=oembed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2" name="Onlinemedia 1" descr="Duik in de wereld van de winterspelen met kunstschaatsster Nina Pinzaronne.">
            <a:hlinkClick r:id="" action="ppaction://media"/>
            <a:extLst>
              <a:ext uri="{FF2B5EF4-FFF2-40B4-BE49-F238E27FC236}">
                <a16:creationId xmlns:a16="http://schemas.microsoft.com/office/drawing/2014/main" id="{0C924DAC-FDE1-49FC-0EF8-13602E31368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735109" y="480670"/>
            <a:ext cx="2770126" cy="490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7D3BB794-6DF2-BFAF-6C50-5FFD1DEF23BD}"/>
              </a:ext>
            </a:extLst>
          </p:cNvPr>
          <p:cNvGrpSpPr/>
          <p:nvPr/>
        </p:nvGrpSpPr>
        <p:grpSpPr>
          <a:xfrm>
            <a:off x="660501" y="-1007722"/>
            <a:ext cx="8537146" cy="4688990"/>
            <a:chOff x="552140" y="-865922"/>
            <a:chExt cx="8537146" cy="4688990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3DC6429-FCFF-0326-20C0-A3B8CDA4B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E99A9BB5-0FCD-DEFC-0DE5-50C8CEB08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381679" y="211546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16936"/>
            <a:ext cx="5790192" cy="3771813"/>
            <a:chOff x="552140" y="-865922"/>
            <a:chExt cx="5790192" cy="3771813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634725" y="1198284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2D1AA19-4BE3-D9B8-A3D4-467765F267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59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9491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54DDC3E7-FCBE-BA98-C7CD-CB212D737B64}"/>
              </a:ext>
            </a:extLst>
          </p:cNvPr>
          <p:cNvSpPr/>
          <p:nvPr/>
        </p:nvSpPr>
        <p:spPr>
          <a:xfrm>
            <a:off x="6247051" y="3188262"/>
            <a:ext cx="1270450" cy="240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69912697-6B03-034A-22DE-E25E7A678B5C}"/>
              </a:ext>
            </a:extLst>
          </p:cNvPr>
          <p:cNvSpPr/>
          <p:nvPr/>
        </p:nvSpPr>
        <p:spPr>
          <a:xfrm>
            <a:off x="6247051" y="1596154"/>
            <a:ext cx="3965097" cy="240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88EC08B7-C854-066B-92F9-DCFE97F20FAD}"/>
              </a:ext>
            </a:extLst>
          </p:cNvPr>
          <p:cNvSpPr/>
          <p:nvPr/>
        </p:nvSpPr>
        <p:spPr>
          <a:xfrm>
            <a:off x="6247051" y="1830823"/>
            <a:ext cx="3422931" cy="240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5BBC5E2-5396-8DCF-FD9E-F22BD7864D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84D4E6EF-BE21-B76D-5C6C-B1BF80B872F1}"/>
              </a:ext>
            </a:extLst>
          </p:cNvPr>
          <p:cNvSpPr/>
          <p:nvPr/>
        </p:nvSpPr>
        <p:spPr>
          <a:xfrm>
            <a:off x="6222775" y="6141855"/>
            <a:ext cx="5518768" cy="258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hlinkClick r:id="rId6"/>
            <a:extLst>
              <a:ext uri="{FF2B5EF4-FFF2-40B4-BE49-F238E27FC236}">
                <a16:creationId xmlns:a16="http://schemas.microsoft.com/office/drawing/2014/main" id="{AE7F9A5E-F1DE-308F-4ABE-EABA42BDD7B3}"/>
              </a:ext>
            </a:extLst>
          </p:cNvPr>
          <p:cNvSpPr/>
          <p:nvPr/>
        </p:nvSpPr>
        <p:spPr>
          <a:xfrm>
            <a:off x="420785" y="2649851"/>
            <a:ext cx="1270450" cy="240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03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>
            <a:extLst>
              <a:ext uri="{FF2B5EF4-FFF2-40B4-BE49-F238E27FC236}">
                <a16:creationId xmlns:a16="http://schemas.microsoft.com/office/drawing/2014/main" id="{E671CC4C-E4CD-B836-56B5-1A59ED4B6D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6097"/>
            <a:ext cx="12191998" cy="6851903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AD5CB349-21C0-39C4-27BA-164FA012FD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6097"/>
            <a:ext cx="12191998" cy="6851903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A66E3651-2393-D643-8A81-91078216DF6A}"/>
              </a:ext>
            </a:extLst>
          </p:cNvPr>
          <p:cNvSpPr/>
          <p:nvPr/>
        </p:nvSpPr>
        <p:spPr>
          <a:xfrm>
            <a:off x="7914011" y="1925904"/>
            <a:ext cx="3876085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hlinkClick r:id="rId5"/>
            <a:extLst>
              <a:ext uri="{FF2B5EF4-FFF2-40B4-BE49-F238E27FC236}">
                <a16:creationId xmlns:a16="http://schemas.microsoft.com/office/drawing/2014/main" id="{22E91614-1DD6-1A54-A32C-45CBE321C092}"/>
              </a:ext>
            </a:extLst>
          </p:cNvPr>
          <p:cNvSpPr/>
          <p:nvPr/>
        </p:nvSpPr>
        <p:spPr>
          <a:xfrm>
            <a:off x="10932340" y="3131617"/>
            <a:ext cx="873940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hlinkClick r:id="rId5"/>
            <a:extLst>
              <a:ext uri="{FF2B5EF4-FFF2-40B4-BE49-F238E27FC236}">
                <a16:creationId xmlns:a16="http://schemas.microsoft.com/office/drawing/2014/main" id="{63452042-B191-801F-4D6B-0A8500A9E75D}"/>
              </a:ext>
            </a:extLst>
          </p:cNvPr>
          <p:cNvSpPr/>
          <p:nvPr/>
        </p:nvSpPr>
        <p:spPr>
          <a:xfrm>
            <a:off x="6222776" y="3325826"/>
            <a:ext cx="388417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6888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5BBC5E2-5396-8DCF-FD9E-F22BD7864D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638B3419-3DEE-A622-230B-8F9E6ECBF78B}"/>
              </a:ext>
            </a:extLst>
          </p:cNvPr>
          <p:cNvSpPr/>
          <p:nvPr/>
        </p:nvSpPr>
        <p:spPr>
          <a:xfrm>
            <a:off x="1149068" y="1650775"/>
            <a:ext cx="2419519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hlinkClick r:id="rId6"/>
            <a:extLst>
              <a:ext uri="{FF2B5EF4-FFF2-40B4-BE49-F238E27FC236}">
                <a16:creationId xmlns:a16="http://schemas.microsoft.com/office/drawing/2014/main" id="{797B51B2-62A5-635E-9B9D-AC80C7388A17}"/>
              </a:ext>
            </a:extLst>
          </p:cNvPr>
          <p:cNvSpPr/>
          <p:nvPr/>
        </p:nvSpPr>
        <p:spPr>
          <a:xfrm>
            <a:off x="2694648" y="3989373"/>
            <a:ext cx="873940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hlinkClick r:id="rId7"/>
            <a:extLst>
              <a:ext uri="{FF2B5EF4-FFF2-40B4-BE49-F238E27FC236}">
                <a16:creationId xmlns:a16="http://schemas.microsoft.com/office/drawing/2014/main" id="{977021F0-14F1-06C1-252E-1B669F210170}"/>
              </a:ext>
            </a:extLst>
          </p:cNvPr>
          <p:cNvSpPr/>
          <p:nvPr/>
        </p:nvSpPr>
        <p:spPr>
          <a:xfrm>
            <a:off x="558350" y="4450619"/>
            <a:ext cx="1456568" cy="210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hlinkClick r:id="rId8"/>
            <a:extLst>
              <a:ext uri="{FF2B5EF4-FFF2-40B4-BE49-F238E27FC236}">
                <a16:creationId xmlns:a16="http://schemas.microsoft.com/office/drawing/2014/main" id="{02DA0FB0-DB43-44FD-E4E8-2A4DD746C2A7}"/>
              </a:ext>
            </a:extLst>
          </p:cNvPr>
          <p:cNvSpPr/>
          <p:nvPr/>
        </p:nvSpPr>
        <p:spPr>
          <a:xfrm>
            <a:off x="558350" y="4685288"/>
            <a:ext cx="1456568" cy="145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hlinkClick r:id="rId9"/>
            <a:extLst>
              <a:ext uri="{FF2B5EF4-FFF2-40B4-BE49-F238E27FC236}">
                <a16:creationId xmlns:a16="http://schemas.microsoft.com/office/drawing/2014/main" id="{DB2DA037-80CA-5126-610E-94B46CED0959}"/>
              </a:ext>
            </a:extLst>
          </p:cNvPr>
          <p:cNvSpPr/>
          <p:nvPr/>
        </p:nvSpPr>
        <p:spPr>
          <a:xfrm>
            <a:off x="558350" y="4855221"/>
            <a:ext cx="1456568" cy="145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hlinkClick r:id="rId10"/>
            <a:extLst>
              <a:ext uri="{FF2B5EF4-FFF2-40B4-BE49-F238E27FC236}">
                <a16:creationId xmlns:a16="http://schemas.microsoft.com/office/drawing/2014/main" id="{7BF6A53B-286A-0618-F619-60E6FFAE35F0}"/>
              </a:ext>
            </a:extLst>
          </p:cNvPr>
          <p:cNvSpPr/>
          <p:nvPr/>
        </p:nvSpPr>
        <p:spPr>
          <a:xfrm>
            <a:off x="558350" y="5049429"/>
            <a:ext cx="1456568" cy="145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hlinkClick r:id="rId11"/>
            <a:extLst>
              <a:ext uri="{FF2B5EF4-FFF2-40B4-BE49-F238E27FC236}">
                <a16:creationId xmlns:a16="http://schemas.microsoft.com/office/drawing/2014/main" id="{48078474-4E85-D472-477E-09AA4A3837B3}"/>
              </a:ext>
            </a:extLst>
          </p:cNvPr>
          <p:cNvSpPr/>
          <p:nvPr/>
        </p:nvSpPr>
        <p:spPr>
          <a:xfrm>
            <a:off x="558350" y="5219361"/>
            <a:ext cx="1788340" cy="145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Rechthoek 19">
            <a:hlinkClick r:id="rId12"/>
            <a:extLst>
              <a:ext uri="{FF2B5EF4-FFF2-40B4-BE49-F238E27FC236}">
                <a16:creationId xmlns:a16="http://schemas.microsoft.com/office/drawing/2014/main" id="{16E34869-E782-F619-7A8C-18EB6B74F931}"/>
              </a:ext>
            </a:extLst>
          </p:cNvPr>
          <p:cNvSpPr/>
          <p:nvPr/>
        </p:nvSpPr>
        <p:spPr>
          <a:xfrm>
            <a:off x="6684020" y="1359460"/>
            <a:ext cx="2880765" cy="178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Rechthoek 20">
            <a:hlinkClick r:id="rId13"/>
            <a:extLst>
              <a:ext uri="{FF2B5EF4-FFF2-40B4-BE49-F238E27FC236}">
                <a16:creationId xmlns:a16="http://schemas.microsoft.com/office/drawing/2014/main" id="{C5FC9B6D-7862-BBB0-A6B5-44CB9291953D}"/>
              </a:ext>
            </a:extLst>
          </p:cNvPr>
          <p:cNvSpPr/>
          <p:nvPr/>
        </p:nvSpPr>
        <p:spPr>
          <a:xfrm>
            <a:off x="9305839" y="1626497"/>
            <a:ext cx="768745" cy="178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Rechthoek 21">
            <a:hlinkClick r:id="rId14"/>
            <a:extLst>
              <a:ext uri="{FF2B5EF4-FFF2-40B4-BE49-F238E27FC236}">
                <a16:creationId xmlns:a16="http://schemas.microsoft.com/office/drawing/2014/main" id="{6FEC5790-5490-BE05-D911-AE467E9FB7BE}"/>
              </a:ext>
            </a:extLst>
          </p:cNvPr>
          <p:cNvSpPr/>
          <p:nvPr/>
        </p:nvSpPr>
        <p:spPr>
          <a:xfrm>
            <a:off x="6700203" y="2103927"/>
            <a:ext cx="1804526" cy="178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828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5" name="Rechthoek 4">
            <a:hlinkClick r:id="rId3"/>
            <a:extLst>
              <a:ext uri="{FF2B5EF4-FFF2-40B4-BE49-F238E27FC236}">
                <a16:creationId xmlns:a16="http://schemas.microsoft.com/office/drawing/2014/main" id="{1C02E4A1-84D1-EB3D-6597-AEB5291B2112}"/>
              </a:ext>
            </a:extLst>
          </p:cNvPr>
          <p:cNvSpPr/>
          <p:nvPr/>
        </p:nvSpPr>
        <p:spPr>
          <a:xfrm>
            <a:off x="7482980" y="738231"/>
            <a:ext cx="2567031" cy="4530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3"/>
            <a:extLst>
              <a:ext uri="{FF2B5EF4-FFF2-40B4-BE49-F238E27FC236}">
                <a16:creationId xmlns:a16="http://schemas.microsoft.com/office/drawing/2014/main" id="{40908750-7763-3291-0715-1F92F4D55A1C}"/>
              </a:ext>
            </a:extLst>
          </p:cNvPr>
          <p:cNvSpPr/>
          <p:nvPr/>
        </p:nvSpPr>
        <p:spPr>
          <a:xfrm>
            <a:off x="10192624" y="4739780"/>
            <a:ext cx="637563" cy="578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61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3" name="Onlinemedia 2" descr="De geluksdriehoek in een notendop">
            <a:hlinkClick r:id="" action="ppaction://media"/>
            <a:extLst>
              <a:ext uri="{FF2B5EF4-FFF2-40B4-BE49-F238E27FC236}">
                <a16:creationId xmlns:a16="http://schemas.microsoft.com/office/drawing/2014/main" id="{A279E989-4442-6717-1F73-6CE34626B1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409574" y="3996240"/>
            <a:ext cx="2186756" cy="123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2283B91F-4656-C1F4-347B-5B297D9814D9}"/>
              </a:ext>
            </a:extLst>
          </p:cNvPr>
          <p:cNvGrpSpPr/>
          <p:nvPr/>
        </p:nvGrpSpPr>
        <p:grpSpPr>
          <a:xfrm>
            <a:off x="660501" y="-990944"/>
            <a:ext cx="3594100" cy="5842065"/>
            <a:chOff x="552140" y="-865922"/>
            <a:chExt cx="3594100" cy="5842065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FEBBC256-0EA3-DAA1-6C15-56717DA8A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C1067D0D-B59C-C93B-0414-4EC0FDA53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326121" y="3268536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8CA6F317-6D01-BE8C-0BC6-5FD6B58E17F0}"/>
              </a:ext>
            </a:extLst>
          </p:cNvPr>
          <p:cNvGrpSpPr/>
          <p:nvPr/>
        </p:nvGrpSpPr>
        <p:grpSpPr>
          <a:xfrm>
            <a:off x="419414" y="-990944"/>
            <a:ext cx="3835187" cy="4298123"/>
            <a:chOff x="311053" y="-865922"/>
            <a:chExt cx="3835187" cy="4298123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045936D7-BC5B-9820-AE0B-9E9DE997C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DE938B1-610F-270C-89AF-8ED0DBD31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11053" y="1724594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790440"/>
            <a:ext cx="4502965" cy="7165484"/>
            <a:chOff x="552140" y="-865922"/>
            <a:chExt cx="4502965" cy="7165484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3683" y="3431115"/>
              <a:ext cx="4141422" cy="28684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DDACDB74F974BBFE76512EE1B6411" ma:contentTypeVersion="19" ma:contentTypeDescription="Een nieuw document maken." ma:contentTypeScope="" ma:versionID="e4431c109051c1fe843e2c6b41795b35">
  <xsd:schema xmlns:xsd="http://www.w3.org/2001/XMLSchema" xmlns:xs="http://www.w3.org/2001/XMLSchema" xmlns:p="http://schemas.microsoft.com/office/2006/metadata/properties" xmlns:ns2="69882542-8552-49f3-9066-0d2a0e86b906" xmlns:ns3="e4d16a8e-6c91-42e0-8c17-378cdbe7d4db" targetNamespace="http://schemas.microsoft.com/office/2006/metadata/properties" ma:root="true" ma:fieldsID="15320b463fe5f16776dbb0ceefd9603e" ns2:_="" ns3:_="">
    <xsd:import namespace="69882542-8552-49f3-9066-0d2a0e86b906"/>
    <xsd:import namespace="e4d16a8e-6c91-42e0-8c17-378cdbe7d4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82542-8552-49f3-9066-0d2a0e86b9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37564c6-c2e5-496a-bfb8-83b9757482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16a8e-6c91-42e0-8c17-378cdbe7d4d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c87e536-a44d-4665-8034-841e6bbba335}" ma:internalName="TaxCatchAll" ma:showField="CatchAllData" ma:web="e4d16a8e-6c91-42e0-8c17-378cdbe7d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882542-8552-49f3-9066-0d2a0e86b906">
      <Terms xmlns="http://schemas.microsoft.com/office/infopath/2007/PartnerControls"/>
    </lcf76f155ced4ddcb4097134ff3c332f>
    <TaxCatchAll xmlns="e4d16a8e-6c91-42e0-8c17-378cdbe7d4db" xsi:nil="true"/>
  </documentManagement>
</p:properties>
</file>

<file path=customXml/itemProps1.xml><?xml version="1.0" encoding="utf-8"?>
<ds:datastoreItem xmlns:ds="http://schemas.openxmlformats.org/officeDocument/2006/customXml" ds:itemID="{E177BC45-54F0-452A-8FD7-82C91E7CA625}"/>
</file>

<file path=customXml/itemProps2.xml><?xml version="1.0" encoding="utf-8"?>
<ds:datastoreItem xmlns:ds="http://schemas.openxmlformats.org/officeDocument/2006/customXml" ds:itemID="{EB9D7754-AAA0-44DB-999A-263514F02022}"/>
</file>

<file path=customXml/itemProps3.xml><?xml version="1.0" encoding="utf-8"?>
<ds:datastoreItem xmlns:ds="http://schemas.openxmlformats.org/officeDocument/2006/customXml" ds:itemID="{F6A17490-FE86-4C36-B1B5-894230D9B500}"/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</Words>
  <Application>Microsoft Macintosh PowerPoint</Application>
  <PresentationFormat>Breedbeeld</PresentationFormat>
  <Paragraphs>5</Paragraphs>
  <Slides>19</Slides>
  <Notes>5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24</cp:revision>
  <cp:lastPrinted>2024-03-01T20:12:49Z</cp:lastPrinted>
  <dcterms:created xsi:type="dcterms:W3CDTF">2024-03-01T18:24:31Z</dcterms:created>
  <dcterms:modified xsi:type="dcterms:W3CDTF">2026-01-26T13:43:00Z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0x0101005FCDDACDB74F974BBFE76512EE1B6411</vt:lpwstr>
  </property>
</Properties>
</file>